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F20E5-F738-47A3-9A11-E4CB27E58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61BB9-F292-4ED6-BC66-E6D3007F3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09DCA-AF23-41BF-B2F8-92BC73EEC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69B35-71BA-4EC6-BDCC-A27D74D8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1EE875-47B5-4636-B849-843A0B3C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C62F2-C03F-45FB-BA40-72062917D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200234-0017-434E-88D9-63E6BAE16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F0139-C57B-4E28-9CF3-A83F880A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8041F-64B7-4288-AD27-87A9A7ADE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5BF2D-EF0E-4E35-9323-0C9F41BC6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D9E59-69A1-4101-B4CC-EAA25888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1054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学校民主制度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学校民主制度的定义与特点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学校民主制度的核心原则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学校民主制度的实施方式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学校民主制度的影响与意义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学校民主制度的挑战与解决方案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民主制度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指在一定阶级范围内，按照平等和少数服从多数原则来共同管理国家事务的国家制度。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学校民主制度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指在学校内部实施民主制度，保障师生参与学校管理、决策和监督的权利，促进学校治理的公正、透明和高效。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民主制度能够保障师生参与学校管理的权利，提高师生对学校事务的参与度和满意度，维护师生的合法权益。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保障师生权益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民主制度能够集思广益，充分听取各方面的意见和建议，促进学校决策的科学化和民主化，提高决策质量。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民主制度能够激发师生的创造力和积极性，增强学校的凝聚力和向心力，促进学校的整体发展和进步。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学校实施民主制度，能够培养学生的民主意识和参与精神，提高学生的综合素质和社会责任感。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培养民主意识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学校民主制度的定义与特点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民主制度在学校中是指学校内部成员共同参与决策、管理、监督等事务的一种制度安排。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它强调尊重和保障教职工和学生的权利，发挥集体智慧和力量，实现学校内部治理的公正、公平和效益。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学校民主制度要求决策和管理过程公开透明，尊重各方利益，避免权力滥用和不公。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学校民主制度遵循国家法律法规和教育政策，保障教职工和学生的合法权益。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学校民主制度倡导科学决策，发挥集体智慧，促进学校发展的科学化和规范化。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学校民主制度鼓励教职工和学生积极参与学校事务，通过多种渠道和形式表达意见和建议。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https://d.book118.com/618101054114006046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2024-09-27T17:57:23.808</cp:lastPrinted>
  <dcterms:created xsi:type="dcterms:W3CDTF">2024-09-27T09:57:23Z</dcterms:created>
  <dcterms:modified xsi:type="dcterms:W3CDTF">2024-09-27T09:57:26Z</dcterms:modified>
</cp:coreProperties>
</file>