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4EBE7-97DD-4473-B370-838D1EE99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FF88A-0D24-4422-A1BE-505C4F5DE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0E73F-6A5A-472D-A331-DF2FF0CBB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F2A2C-02B2-4D5C-9303-EDA280E55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6A7099-A6BB-4DBB-8D73-0AFAB1926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A92645-40A4-4EDA-B3F3-1026EA016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7CF0EC-2D3B-48CD-9418-88BBE6977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29ECE-E691-4160-83E3-464B3AA19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6CD5A-0913-4097-861A-F7AC2BACD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AA28E-E108-412D-BD91-F119F0C55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07DAC-6603-4A97-88D7-93B402ED4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0107400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2024年微短剧市场爆发，投资者纷纷入场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11677" y="1338753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市场概述与背景分析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受众需求与消费行为研究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内容创作与传播渠道拓展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商业模式与盈利途径探索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87301" y="3145601"/>
            <a:ext cx="46863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6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97271" y="4410753"/>
            <a:ext cx="30861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E8CB">
                    <a:alpha val="72941"/>
                    <a:alpha val="73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979452" y="5174026"/>
            <a:ext cx="4009663" cy="0"/>
          </a:xfrm>
          <a:prstGeom prst="line">
            <a:avLst/>
          </a:prstGeom>
          <a:ln w="19050">
            <a:solidFill>
              <a:srgbClr val="FFDDB0">
                <a:alpha val="3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-1437132" y="5375375"/>
            <a:ext cx="4009663" cy="0"/>
          </a:xfrm>
          <a:prstGeom prst="line">
            <a:avLst/>
          </a:prstGeom>
          <a:ln w="19050">
            <a:solidFill>
              <a:srgbClr val="FFDDB0">
                <a:alpha val="3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市场概述与背景分析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微短剧市场定义及特点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微短剧市场是指由时长较短、内容精炼的剧集组成的市场，通常以网络平台为主要传播渠道。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微短剧特点包括时长短、节奏快、内容多样、制作成本低等，符合现代观众碎片化、快速化的观看习惯。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微短剧市场起步于网络短视频的兴起，初期以UGC（用户生成内容）为主，质量参差不齐。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500" r="21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随着专业制作团队的加入和平台对内容的扶持，微短剧质量逐渐提升，出现了一批优质作品。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市场逐渐成熟，形成了一定的产业规模和商业模式，吸引了更多投资者和制作团队的关注。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观众需求变化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平台推广力度加大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制作团队专业化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2024年市场爆发原因剖析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现代观众对内容的需求越来越多样化、快速化，微短剧符合这一趋势，满足了观众的观看需求。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随着专业制作团队的加入，微短剧的制作水平不断提升，作品质量得到保障。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各大视频平台纷纷加大对微短剧的推广力度，通过首页推荐、热门榜单等方式提高曝光率。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微短剧市场逐渐探索出多种商业模式，如与电商、线下活动等结合，打造完整的视频生态链。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越来越多的投资者开始关注微短剧市场，包括传统影视公司、互联网巨头、风险投资机构等。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预计未来将有更多资金涌入微短剧市场，推动市场的进一步发展壮大。同时，投资者也将更加关注内容的质量和商业模式的创新。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投资者入场现状及趋势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受众需求与消费行为研究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以90后、00后为主体的年轻人群是微短剧的主要受众，他们追求新鲜、刺激、有趣的内容体验。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受众群体的兴趣爱好广泛，涵盖了喜剧、悬疑、爱情、科幻等多种类型，对微短剧的内容创新提出了更高要求。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微短剧的受众具有强烈的社交属性，他们喜欢在社交媒体上分享、讨论剧情和角色，形成了独特的社交文化。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目标受众群体特征描述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受众期望在观看微短剧的过程中获得更多互动体验，如弹幕评论、剧情投票等，以增强参与感和沉浸感。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碎片化娱乐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在快节奏的生活中，受众更倾向于利用碎片化时间观看微短剧，以满足即时的娱乐需求。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随着观众审美的提高，对微短剧的制作水平和内容质量也提出了更高的要求。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受众需求洞察及变化趋势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786" r="127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消费行为模式与偏好分析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付费意愿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部分受众愿意为优质的微短剧内容付费，以获取更好的观看体验和额外的福利。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观看设备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智能手机和平板电脑是受众观看微短剧的主要设备，因此优化移动端观看体验至关重要。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观看场景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受众在多种场景下观看微短剧，如家中、交通工具上、工作间隙等，需要针对不同场景提供个性化的内容推荐和服务。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影响因素及挑战识别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政府对网络视听内容的监管政策对微短剧市场产生重要影响，投资者需密切关注政策变化以规避风险。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随着微短剧市场的爆发，竞争也日益激烈，投资者需要不断创新以脱颖而出。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技术变革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新技术的发展为微短剧市场带来了新的机遇和挑战，如虚拟现实、增强现实等技术的应用为观众提供了更丰富的互动体验。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不同地区和文化背景下的受众对微短剧的接受程度和喜好存在差异，投资者需要充分考虑文化差异因素以制定针对性的市场策略。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内容创作与传播渠道拓展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通过市场调研和数据分析，明确微短剧的目标受众群体，针对其喜好和需求进行内容创作。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深入了解目标受众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强化故事情节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突出亮点元素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注重情感共鸣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注重微短剧的叙事结构和情节设计，使其紧凑、有趣且富有吸引力。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在微短剧中融入独特的创意和亮点元素，如反转剧情、悬疑元素等，以提升观众的观看体验。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通过刻画人物性格、塑造情感氛围等方式，使观众在情感上产生共鸣，增强微短剧的感染力。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优质内容创作策略探讨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8121" r="2812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利用各大视频平台进行微短剧的推广和宣传，提高曝光率和知名度。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视频平台推广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通过社交媒体平台发布微短剧相关的预告、花絮等内容，吸引更多用户关注和讨论。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举办与微短剧相关的线下活动，如观众见面会、主题展览等，增强观众的参与感和归属感。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线下活动推广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与电视台、影院等合作伙伴进行联合推广，扩大微短剧的传播范围和影响力。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合作伙伴推广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多元化传播渠道整合运用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互动量和转发量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分析观众在社交媒体平台上的互动量和转发量，了解观众对微短剧的讨论度和传播效果。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话题热度和搜索指数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监测社交媒体平台上与微短剧相关的话题热度和搜索指数，了解微短剧的市场热度和关注度。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口碑和评价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关注观众在社交媒体平台上的口碑和评价，及时收集反馈意见，为改进微短剧提供参考依据。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粉丝数量和活跃度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通过统计社交媒体平台上的粉丝数量和活跃度，评估微短剧在该平台上的影响力和受欢迎程度。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社交媒体平台影响力评估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https://d.book118.com/618101074007006043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2024-09-22T09:43:20.664</cp:lastPrinted>
  <dcterms:created xsi:type="dcterms:W3CDTF">2024-09-22T01:43:20Z</dcterms:created>
  <dcterms:modified xsi:type="dcterms:W3CDTF">2024-09-22T01:43:22Z</dcterms:modified>
</cp:coreProperties>
</file>