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84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149D9-8B0F-4FB7-AFD6-A4640F893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019D4-34D3-47DD-8E74-4DCFA637B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08503-7B49-4E90-91C3-29D69401A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2DB0E-E2EF-471A-A1BE-5DA0030A3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7292AF-1B22-4EDD-94B6-D551B6500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4985F0-1BEF-4CE8-B255-2DD610559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BF4C77-39F1-4072-B328-4FFB9F152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6881C-D135-4B49-869C-AD77B586B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80B77-215C-4BE8-9D90-D99C6D864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CAC01-C18D-44F2-90DF-9D8A969B9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DB6BE-0D92-4C85-ABA4-D2BB78955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4838" r:id="rId2"/>
    <p:sldLayoutId id="2147504839" r:id="rId3"/>
    <p:sldLayoutId id="2147504840" r:id="rId4"/>
    <p:sldLayoutId id="2147504841" r:id="rId5"/>
    <p:sldLayoutId id="2147504842" r:id="rId6"/>
    <p:sldLayoutId id="2147504843" r:id="rId7"/>
    <p:sldLayoutId id="2147504844" r:id="rId8"/>
    <p:sldLayoutId id="2147504845" r:id="rId9"/>
    <p:sldLayoutId id="2147504846" r:id="rId10"/>
    <p:sldLayoutId id="214750484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02070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大班健康公开课炸碉堡教案反思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课程目标达成情况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教学内容和方法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孩子们的参与度和兴趣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教学效果和评估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教学反思和建议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https://d.book118.com/618102070052006025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大班健康公开课炸碉堡教案反思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2024-09-02T00:29:57.097</cp:lastPrinted>
  <dcterms:created xsi:type="dcterms:W3CDTF">2024-09-01T16:29:57Z</dcterms:created>
  <dcterms:modified xsi:type="dcterms:W3CDTF">2024-09-01T16:29:59Z</dcterms:modified>
</cp:coreProperties>
</file>