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A23D1-9892-4F7C-8151-BD43C9107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86D1-1519-4765-A626-9A3BD717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1B95D-B705-45FE-91BF-2835F90C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52613-A309-4D3B-97C3-CD3CF6C6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C291DD-D6AA-4A83-A282-C92B8F3EA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AF38E-BC00-476B-9C34-6EBE2741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01F37-F57C-41BE-A148-5628FEFAD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E2CD5-3961-4AAA-B4EC-BDA09E93D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1220F-4B32-490A-8D32-9E49A53D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6931-B3C8-4748-8B3B-44935B5B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2F899-26E2-4CA9-A00C-FA7D7E4B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02100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落实安全培训的重要性及实施策略\n## 1.安全培训的基本概念与重要性\n### 1.1安全培训的定义与目标\n### 1.2安全培训在企业管理中的作用\n### 1.3安全培训对员工个人发展的影响\n## 2.落实安全培训的基本原则与方法\n### 2.1安全培训的基本原则\n### 2.2安全培训的方法与技巧\n### 2.3安全培训的个性化与差异化策略\n## 3.安全培训的内容与课程体系\n### 3.1安全培训的内容分类\n### 3.2安全培训的课程设置与安排\n### 3.3安全培训的教材与资源建设\n## 4.安全培训的实施与评估\n### 4.1安全培训的实施流程与步骤\n### 4.2安全培训的评估方法与标准\n### 4.3安全培训的持续改进与优化\n## 5.安全培训的案例分析与实践经验分享\n### 5.1成功的安全培训案例分析\n### 5.2安全培训中的实践经验与教训\n### 5.3如何提高安全培训的效果与满意度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落实安全培训的重要性及实施策略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安全培训的基本概念与重要性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安全培训是指通过有计划、有组织、有针对性的培训活动</a:t>
                </a:r>
                <a:endParaRPr/>
              </a:p>
            </p:txBody>
          </p:sp>
          <p:sp>
            <p:nvSpPr>
              <p:cNvPr id="1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降低企业生产过程中的安全风险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预防和减少安全事故的发生</a:t>
                </a:r>
                <a:endParaRPr/>
              </a:p>
            </p:txBody>
          </p:sp>
        </p:grpSp>
        <p:grpSp>
          <p:nvGrpSpPr>
            <p:cNvPr id="17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安全培训的目标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培养员工的安全意识和安全行为习惯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提高员工的安全技能和应急处理能力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营造安全、和谐的生产工作环境</a:t>
                </a:r>
                <a:endParaRPr/>
              </a:p>
            </p:txBody>
          </p:sp>
          <p:sp>
            <p:nvSpPr>
              <p:cNvPr id="17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提高员工的安全素质</a:t>
                </a:r>
                <a:endParaRPr/>
              </a:p>
            </p:txBody>
          </p:sp>
          <p:sp>
            <p:nvSpPr>
              <p:cNvPr id="1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提高员工的安全技能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培养员工的安全行为习惯</a:t>
                </a:r>
                <a:endParaRPr/>
              </a:p>
            </p:txBody>
          </p:sp>
        </p:grpSp>
        <p:grpSp>
          <p:nvGrpSpPr>
            <p:cNvPr id="18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降低企业安全风险</a:t>
                </a:r>
                <a:endParaRPr/>
              </a:p>
            </p:txBody>
          </p:sp>
          <p:sp>
            <p:nvSpPr>
              <p:cNvPr id="18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减少安全事故的损失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保障企业的生产经营活动顺利进行</a:t>
                </a:r>
                <a:endParaRPr/>
              </a:p>
            </p:txBody>
          </p:sp>
        </p:grpSp>
        <p:grpSp>
          <p:nvGrpSpPr>
            <p:cNvPr id="19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提升企业形象</a:t>
                </a:r>
                <a:endParaRPr/>
              </a:p>
            </p:txBody>
          </p:sp>
          <p:sp>
            <p:nvSpPr>
              <p:cNvPr id="19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建立良好的企业安全文化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提高企业的社会责任感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增强企业的核心竞争力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安全培训在企业管理中的作用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提高员工的工作能力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培养员工的安全行为习惯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促进员工的职业发展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提升员工的综合素质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增加员工的职业发展机会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提高员工的职业满意度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增强员工的归属感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培养员工的企业认同感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增强员工的组织纪律性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提高员工的工作积极性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安全培训对员工个人发展的影响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落实安全培训的基本原则与方法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根据员工的岗位特点和实际需求制定培训计划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选择合适的培训内容和培训方法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确保培训效果能够满足员工的需求</a:t>
                </a:r>
                <a:endParaRPr/>
              </a:p>
            </p:txBody>
          </p:sp>
          <p:sp>
            <p:nvSpPr>
              <p:cNvPr id="22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实效性原则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培训内容要紧密结合企业的实际生产情况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培训方法要灵活多样，注重实际操作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培训效果要进行定期评估和持续改进</a:t>
                </a:r>
                <a:endParaRPr/>
              </a:p>
            </p:txBody>
          </p:sp>
          <p:sp>
            <p:nvSpPr>
              <p:cNvPr id="22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全员参与原则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所有员工都要参加安全培训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培训过程中要鼓励员工积极参与和互动交流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培训结束后要对员工的安全行为进行监督和考核</a:t>
                </a:r>
                <a:endParaRPr/>
              </a:p>
            </p:txBody>
          </p:sp>
          <p:sp>
            <p:nvSpPr>
              <p:cNvPr id="22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课堂教学方法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邀请安全专家进行授课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组织员工观看安全培训视频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开展安全知识讲座和讨论会</a:t>
                </a:r>
                <a:endParaRPr/>
              </a:p>
            </p:txBody>
          </p:sp>
          <p:sp>
            <p:nvSpPr>
              <p:cNvPr id="23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实操演练方法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组织员工进行安全操作技能培训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开展应急演练，提高员工的应急处理能力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进行安全操作规程考核</a:t>
                </a:r>
                <a:endParaRPr/>
              </a:p>
            </p:txBody>
          </p:sp>
          <p:sp>
            <p:nvSpPr>
              <p:cNvPr id="24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线上线下结合方法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利用网络平台进行安全知识学习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开展线下安全培训活动，增强员工的安全意识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结合实际生产情况进行安全培训和考核</a:t>
                </a:r>
                <a:endParaRPr/>
              </a:p>
            </p:txBody>
          </p:sp>
          <p:sp>
            <p:nvSpPr>
              <p:cNvPr id="24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根据员工的岗位特点制定个性化培训计划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针对管理人员的安全管理培训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针对技术人员的安全操作培训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针对操作人员的安全基本知识培训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根据员工的安全素质水平实施差异化培训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针对安全意识较弱员工的安全意识培训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针对安全技能较低员工的安全技能培训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针对安全行为不规范员工的安全行为习惯培训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安全培训的个性化与差异化策略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安全培训的内容与课程体系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安全理论知识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安全基本常识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安全操作技能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安全防护设备的使用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应急处理措施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安全心理素质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安全情感教育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安全心理素质训练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安全培训的内容分类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https://d.book118.com/618102100053006040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落实安全培训的重要性及实施策略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2024-09-18T19:59:23.141</cp:lastPrinted>
  <dcterms:created xsi:type="dcterms:W3CDTF">2024-09-18T11:59:23Z</dcterms:created>
  <dcterms:modified xsi:type="dcterms:W3CDTF">2024-09-18T11:59:25Z</dcterms:modified>
</cp:coreProperties>
</file>