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185BF-A563-412C-B15F-0E7ED855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BB1D6-D973-4F1B-B1DF-C357C36D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34BD6-B10A-444A-A22A-DAB810036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A5980-9F10-4F68-89ED-874AD3B3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5E401-81E1-4F01-B930-6467C09F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0D592-0CCA-4C8A-931D-8780D383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1665B-C2B7-41DC-88C1-5156FAE4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E6B37-16CF-4141-A347-C0C1CDBAD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74888-2DB6-4D12-82F0-D58E1F22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CA05F-CFF9-41DD-840F-F99CE6CF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7C9D0-1101-4427-A2F5-7D6F59713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214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腾讯公司的战略分析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腾讯公司外部环境分析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腾讯公司内部环境分析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腾讯公司战略制定与实施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腾讯公司战略评估与展望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公司背景与历史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1998年，腾讯公司在深圳成立，初期以即时通讯软件QQ为主要产品。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随着互联网的发展，腾讯逐渐拓展业务领域，包括社交、游戏、金融、广告等。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腾讯通过不断创新和战略投资，逐渐成为中国乃至全球的互联网巨头之一。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QQ、微信、QQ空间等社交产品，覆盖数亿用户，提供沟通、分享、娱乐等功能。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包括自主研发、代理和联合运营等多种模式，涵盖手游、端游、页游等类型，如《王者荣耀》、《英雄联盟》等。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支付、理财、保险、征信等金融服务，如微信支付、腾讯理财通等。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基于社交、游戏等平台的广告业务，为广告主提供精准投放和效果评估。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广告领域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业务范围与主要产品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腾讯的产品覆盖了数亿用户，具有庞大的用户基础。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腾讯在人工智能、大数据、云计算等领域拥有强大的技术实力，为产品创新和服务提供了有力支持。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腾讯通过开放平台和战略投资，构建了丰富的生态系统，涵盖了多个领域和产业链环节。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腾讯凭借优质的产品和服务，树立了良好的品牌形象和市场口碑。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腾讯公司外部环境分析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互联网技术的快速发展为腾讯公司提供了更多的发展机会。例如，5G、云计算、人工智能等技术的普及和应用将推动互联网行业的变革。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中国政府近年来加强了对互联网行业的监管，包括内容审查、数据安全和反垄断等方面。腾讯公司需要密切关注政策变化，确保合规经营。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随着中国经济的持续增长和消费升级，互联网市场不断扩大。腾讯公司可以抓住机遇，拓展业务领域，提高市场份额。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中国互联网用户规模庞大，且用户习惯和需求不断变化。腾讯公司需要关注用户需求变化，持续创新，提升用户体验。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互联网行业规模巨大，且仍在持续增长。腾讯公司作为行业领导者之一，具有较大的市场份额和竞争优势。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互联网行业呈现寡头竞争的局面，几家大型互联网公司主导市场。腾讯公司需要与其他巨头竞争，同时关注新兴竞争对手的发展。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互联网行业正在经历从消费互联网向产业互联网的转型，以及从线上到线下的融合。腾讯公司需要紧跟行业趋势，布局新业务领域。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腾讯公司的主要竞争对手包括阿里巴巴、百度、字节跳动等大型互联网公司。这些竞争对手在各自领域具有较强的实力和市场份额。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腾讯公司采取多元化战略，通过不断拓展业务领域和推出创新产品来保持竞争优势。同时，公司也注重与合作伙伴建立良好的生态合作关系。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腾讯公司面临的风险也在不断增加。例如，新兴技术的出现可能颠覆现有市场格局，竞争对手的快速发展也可能威胁到公司的市场地位。因此，腾讯公司需要保持敏锐的市场洞察力和创新能力，以应对不断变化的竞争环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腾讯公司内部环境分析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https://d.book118.com/618102141014006036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2024-09-15T05:42:48.520</cp:lastPrinted>
  <dcterms:created xsi:type="dcterms:W3CDTF">2024-09-14T21:42:48Z</dcterms:created>
  <dcterms:modified xsi:type="dcterms:W3CDTF">2024-09-14T21:42:50Z</dcterms:modified>
</cp:coreProperties>
</file>