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DB71D-53BA-405D-9831-7DEABFC10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3F7D6-DBD6-4F6D-B879-B76B48A4A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4B09E-5D98-499D-A5A7-EBCE6474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52E19-69B3-4605-AA31-8A672A133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E0AD02-186E-4A9D-94D1-2FA7CF06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5D421-D1B4-42CF-B02C-B0078664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B6211B-FEBE-4221-8A2E-E3265D22F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2385F-3F4C-4AAA-AF58-1F8455B2E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218DD-B59D-4A0F-BEC0-C1032FF96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5F1AF-E130-4D4A-8801-B31245609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91B11-094F-4BA8-9AE7-208733F89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3075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辩论知识和技巧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辩论实践与提高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辩论礼仪与风度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辩论是一种通过语言交流，针对某个特定主题或问题，提出观点、论证立场和反驳对方观点的思维和表达过程。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辩论的目的在于通过理性分析和逻辑推理，探究事实真相，评估不同观点，以达成共识或作出决策。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辩论的定义和目的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辩论的基本原则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辩论必须基于事实和证据，不能歪曲或捏造事实。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辩论应基于逻辑推理和理性分析，避免情绪化和主观臆断。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在辩论中要尊重对方的观点和人格，避免攻击和侮辱。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辩论时应清晰、准确地表达自己的观点，以便对方理解。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尊重事实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理性分析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尊重对方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政策性辩论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事实性辩论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价值性辩论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司法性辩论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辩论的类型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针对某个政策或措施进行辩论，评估其可行性和优缺点。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针对某个事实或事件进行辩论，探究事实真相和原因。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针对某个价值观或道德问题进行辩论，评估其合理性和正确性。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在法律诉讼中进行辩论，就案件的事实和法律问题进行争辩。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清晰明确地表达个人或团队的立场是辩论中的基础。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在辩论开始之前，辩手需要明确自己的观点和立场，并在辩论中始终保持一致。同时，辩手需要用简洁明了的语言将自己的观点传达给听众，确保所有人都能理解。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立场的确定与阐述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逻辑推理与论证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逻辑推理和论证是辩论中的核心技巧。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辩手需要通过逻辑推理和有力的论证来支持自己的观点。这需要辩手具备严密的思维和良好的推理能力，能够根据事实和证据进行推理，并得出合理的结论。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反驳与质疑是辩论中常用的技巧，用于削弱对手的观点。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辩手需要善于发现和指出对手观点中的漏洞和错误，通过合理的质疑和反驳来削弱对手的影响力。同时，辩手还需要注意反驳的方式和语气，避免过于攻击性或无礼。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反驳与质疑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良好的语言表达和沟通能力是进行有效辩论的关键。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辩手需要具备清晰、流利、有条理的语言表达能力，能够将自己的观点准确、生动地传达给听众。同时，辩手还需要具备良好的沟通能力，能够与队友和对手进行有效交流和合作。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https://d.book118.com/618103075046006034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2024-09-12T17:03:29.392</cp:lastPrinted>
  <dcterms:created xsi:type="dcterms:W3CDTF">2024-09-12T09:03:29Z</dcterms:created>
  <dcterms:modified xsi:type="dcterms:W3CDTF">2024-09-12T09:03:31Z</dcterms:modified>
</cp:coreProperties>
</file>