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07B90-61E3-47BB-9D4E-92A4A5BBD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0DB56-34A0-45B2-B5D7-E2C0B4F94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08AF0-CB7D-4398-AF22-AC9D5F56C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827355-D32D-4BB1-8DB7-C7152481D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17A6EC-BD20-4D9F-9AB9-C35A68264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98E8BE-006E-487B-ADBF-44224BF87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3F84AD-F7AC-4BBC-83A5-08EFA1BF9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A5DE05-0A85-4394-BE5E-874B664C7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E0800D-B974-4734-A020-043D74FD8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C248B-199A-4169-A0CE-22073AE0A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79DB1-95CD-4045-A308-24CA8CC2B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emf" /><Relationship Id="rId3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04056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3年新冠病毒肺炎疫情防控知识培训考试题及答案\n## 1.新冠病毒肺炎的基本概念与特点\n### 1.1新冠病毒的起源和传播途径\n### 1.2新冠病毒的病原学和病理学特点\n### 1.3新冠病毒的临床症状和并发症\n## 2.新冠病毒肺炎的防控措施\n### 2.1个人卫生和防护措施的落实\n### 2.2公共场所的卫生管理和防疫措施\n### 2.3医疗机构的感染控制与隔离措施\n## 3.新冠病毒肺炎的检测方法与诊断\n### 3.1新冠病毒的实验室检测方法\n### 3.2新冠病毒的影像学诊断\n### 3.3新冠病毒的临床诊断与鉴别诊断\n## 4.新冠病毒肺炎的治疗方案与药物选择\n### 4.1新冠病毒的抗病毒治疗\n### 4.2新冠病毒的抗生素治疗\n### 4.3新冠病毒的中医药治疗\n## 5.新冠病毒肺炎的疫苗接种与免疫策略\n### 5.1新冠病毒疫苗的研发与应用\n### 5.2疫苗接种的适宜人群与禁忌\n### 5.3疫苗接种后的免疫效果与监测\n## 6.新冠病毒肺炎的防控策略与应急预案\n### 6.1新冠病毒的防控策略与措施\n### 6.2新冠病毒的应急预案与演练\n### 6.3新冠病毒的防控合作与国际交流\n## 7.新冠病毒肺炎的防控知识普及与培训\n### 7.1新冠病毒防控知识的普及与传播\n### 7.2新冠病毒防控知识的培训与教育\n### 7.3新冠病毒防控知识的考核与评估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600"/>
              <a:t>2023年新冠病毒肺炎疫情防控知识培训考试题及答案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0728" y="1272759"/>
            <a:ext cx="330539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6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07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新冠病毒肺炎的基本概念与特点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新冠病毒的起源</a:t>
                </a:r>
                <a:endParaRPr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新冠病毒（SARS-CoV-2）是一种冠状病毒，首次发现于2019年底的中国武汉市。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研究表明，新冠病毒可能起源于蝙蝠，并通过中间宿主传播给人类。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新冠病毒的传播途径</a:t>
                </a:r>
                <a:endParaRPr/>
              </a:p>
            </p:txBody>
          </p:sp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人际传播：通过飞沫传播、接触传播和空气气溶胶传播。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传播场所：公共场所、医疗机构、家庭等。</a:t>
                </a:r>
                <a:endParaRPr/>
              </a:p>
            </p:txBody>
          </p:sp>
          <p:sp>
            <p:nvSpPr>
              <p:cNvPr id="2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新冠病毒的起源和传播途径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新冠病毒的病原学和病理学特点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8" name="组合 25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9" name="组合 25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新冠病毒的病原学特点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新冠病毒属于冠状病毒科，β冠状病毒属。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病毒基因组为单股正链RNA，大小约为30,000个核苷酸。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4" name="组合 26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新冠病毒的病理学特点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病毒主要侵犯呼吸系统和免疫系统，导致肺炎、急性呼吸窘迫综合症（ARDS）等。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病理学检查可见肺泡腔内充满水肿液，肺泡壁充血、水肿，部分肺泡上皮细胞脱落。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新冠病毒的临床症状</a:t>
                </a:r>
                <a:endParaRPr/>
              </a:p>
            </p:txBody>
          </p:sp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发热：体温超过37.3℃。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干咳：持续干咳。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乏力：全身乏力、无力。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呼吸急促：呼吸频率加快。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新冠病毒的并发症</a:t>
                </a:r>
                <a:endParaRPr/>
              </a:p>
            </p:txBody>
          </p:sp>
          <p:sp>
            <p:nvSpPr>
              <p:cNvPr id="2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肺炎：新冠病毒导致的肺部感染。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急性呼吸窘迫综合症（ARDS）：严重呼吸系统疾病，导致呼吸困难、缺氧。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脓毒症：全身性感染，导致多器官功能衰竭。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心肌炎：新冠病毒感染导致的心肌炎症。</a:t>
                </a:r>
                <a:endParaRPr/>
              </a:p>
            </p:txBody>
          </p:sp>
          <p:sp>
            <p:nvSpPr>
              <p:cNvPr id="2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新冠病毒的临床症状和并发症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8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新冠病毒肺炎的防控措施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个人卫生和防护措施的落实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2" name="组合 29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3" name="组合 29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个人卫生措施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勤洗手：使用肥皂和水或者含有至少60%醇的洗手液。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戴口罩：在公共场所、拥挤的地方佩戴口罩。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咳嗽和打喷嚏时遮住口鼻：使用纸巾或者肘部遮住口鼻。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8" name="组合 29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防护措施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保持社交距离：与他人保持至少1米的距离。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避免拥挤的地方：减少参加聚会、活动等。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加强身体免疫力：保持良好的作息、饮食和锻炼习惯。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公共场所卫生管理</a:t>
                </a:r>
                <a:endParaRPr/>
              </a:p>
            </p:txBody>
          </p:sp>
          <p:sp>
            <p:nvSpPr>
              <p:cNvPr id="3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定期消毒：对公共场所进行定期消毒，特别是高频接触表面。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保持通风：确保公共场所通风良好，减少空气中的病毒含量。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设置隔离区：在公共场所设置隔离区，用于隔离疑似感染者。</a:t>
                </a:r>
                <a:endParaRPr/>
              </a:p>
            </p:txBody>
          </p:sp>
          <p:sp>
            <p:nvSpPr>
              <p:cNvPr id="3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公共场所防疫措施</a:t>
                </a:r>
                <a:endParaRPr/>
              </a:p>
            </p:txBody>
          </p:sp>
          <p:sp>
            <p:nvSpPr>
              <p:cNvPr id="3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限制人流：在公共场所限制人流，避免人员拥挤。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佩戴口罩：在公共场所佩戴口罩，降低病毒传播风险。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健康监测：对公共场所的工作人员进行健康监测，及时发现感染者。</a:t>
                </a:r>
                <a:endParaRPr/>
              </a:p>
            </p:txBody>
          </p:sp>
          <p:sp>
            <p:nvSpPr>
              <p:cNvPr id="3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公共场所的卫生管理和防疫措施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感染控制措施</a:t>
                </a:r>
                <a:endParaRPr/>
              </a:p>
            </p:txBody>
          </p:sp>
          <p:sp>
            <p:nvSpPr>
              <p:cNvPr id="3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加强医务人员培训：对医务人员进行新冠病毒防控知识培训。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严格洗手消毒：医务人员勤洗手，使用洗手液消毒。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遵循防护指南：医务人员遵循防护指南，佩戴口罩、防护服等。</a:t>
                </a:r>
                <a:endParaRPr/>
              </a:p>
            </p:txBody>
          </p:sp>
          <p:sp>
            <p:nvSpPr>
              <p:cNvPr id="3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隔离措施</a:t>
                </a:r>
                <a:endParaRPr/>
              </a:p>
            </p:txBody>
          </p:sp>
          <p:sp>
            <p:nvSpPr>
              <p:cNvPr id="3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设立隔离区：医疗机构设立隔离区，用于收治疑似和确诊患者。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单独隔离：对疑似和确诊患者进行单独隔离，避免交叉感染。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定期监测：对隔离区的工作人员和患者进行定期监测，及时发现感染者。</a:t>
                </a:r>
                <a:endParaRPr/>
              </a:p>
            </p:txBody>
          </p:sp>
          <p:sp>
            <p:nvSpPr>
              <p:cNvPr id="3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医疗机构的感染控制与隔离措施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新冠病毒肺炎的检测方法与诊断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1" name="组合 10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核酸检测：通过实时荧光定量PCR（RT-qPCR）等方法检测新冠病毒核酸。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抗原检测：通过酶联免疫吸附试验（ELISA）等方法检测新冠病毒抗原。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5" name="组合 14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血清学检测：通过免疫层析法（ICT）等方法检测新冠病毒特异性抗体。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新冠病毒的实验室检测方法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新冠病毒的影像学诊断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胸部X光检查：通过胸部X光检查发现肺部异常，如肺炎、肺水肿等。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胸部CT检查：通过胸部CT检查更清晰地显示肺部病变，评估病情。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影像学诊断的优缺点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优点：快速、无创、直观显示肺部病变。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缺点：受设备、技术水平等因素影响，可能出现误诊。</a:t>
            </a:r>
            <a:endParaRPr/>
          </a:p>
        </p:txBody>
      </p:sp>
      <p:cxnSp>
        <p:nvCxnSpPr>
          <p:cNvPr id="22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临床诊断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根据患者的临床症状、体征和辅助检查结果进行诊断。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确诊：核酸检测阳性，或者抗原检测阳性，或者病理学检查发现病毒。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与其他病毒性肺炎鉴别：如流感病毒、腺病毒等引起的肺炎。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与细菌性肺炎鉴别：如肺炎链球菌、金黄色葡萄球菌等引起的肺炎。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与非感染性肺炎鉴别：如肺水肿、肺栓塞等。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新冠病毒的临床诊断与鉴别诊断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04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新冠病毒肺炎的治疗方案与药物选择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新冠病毒的抗病毒治疗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7" name="组合 4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8" name="组合 4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抗病毒药物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瑞德西韦（Remdesivir）：抗病毒药物，通过抑制病毒复制减轻病情。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洛匹那韦/利托那韦（Lopinavir/Ritonavir）：抗逆转录病毒药物，通过抑制病毒蛋白酶抑制病毒复制。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3" name="组合 5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抗病毒治疗的适应症和禁忌症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适应症：确诊新冠病毒感染的患者，特别是重症患者。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禁忌症：对抗病毒药物过敏或者严重肝肾功能不全的患者。</a:t>
                </a:r>
                <a:endParaRPr/>
              </a:p>
            </p:txBody>
          </p:sp>
          <p:pic>
            <p:nvPicPr>
              <p:cNvPr id="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https://d.book118.com/618104056117006036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2023年新冠病毒肺炎疫情防控知识培训考试题及答案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2024-09-16T05:39:14.437</cp:lastPrinted>
  <dcterms:created xsi:type="dcterms:W3CDTF">2024-09-15T21:39:14Z</dcterms:created>
  <dcterms:modified xsi:type="dcterms:W3CDTF">2024-09-15T21:39:16Z</dcterms:modified>
</cp:coreProperties>
</file>