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FBE54-36F8-4A34-A240-50EFD22C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3C7C8-4E53-4F30-99BC-5681FB385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EE4D4-61A9-474D-A369-3A4D6061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4550B-E28F-40C0-A561-5BD5D003E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A5FFC-EF3A-4072-85D6-5D87FCC4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7DC07-3DE4-4319-A4C3-389D78BB3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EF2AE-4817-449E-904A-D69E0E9E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87B1C-F3F7-4C5A-B2D3-4D6488C3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3257E-236D-41D2-8141-0726F7A89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5F77B-C7CE-4BC7-B204-F9336FCF6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3CEDA-954F-4DA0-A1B3-00964D7B4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513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肺结核的医疗机构感染防控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医疗机构感染防控重要性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患者筛查与诊断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医疗机构内部感染控制措施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患者隔离与治疗管理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防控肺结核在医疗机构内的传播，保障患者和医务人员的健康与安全。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提高医疗机构对肺结核的防控意识和能力，降低肺结核发病率和死亡率。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肺结核是一种由结核分枝杆菌引起的慢性传染病，主要通过呼吸道飞沫传播。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肺结核的临床表现多样，包括咳嗽、咳痰、胸痛、发热、盗汗等症状。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肺结核的诊断需要结合患者症状、体征、影像学检查和实验室检测等综合判断。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医疗机构感染防控重要性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肺结核患者数量增加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医护人员暴露风险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院内交叉感染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随着肺结核发病率的上升，医疗机构内肺结核患者数量也相应增加，导致感染风险提高。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医护人员在与肺结核患者接触过程中，存在较高的感染风险。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医疗机构内患者、医护人员和其他人员之间的流动，容易造成肺结核的交叉感染。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医疗机构内感染风险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肺结核传播途径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肺结核患者通过咳嗽、打喷嚏或谈话时产生的飞沫传播结核分枝杆菌。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与肺结核患者有密切接触的人群，如家庭成员、医护人员等，存在感染风险。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接触被结核分枝杆菌污染的物品或环境后，再触摸口、鼻或眼等部位而感染。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间接接触传播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保护医护人员和患者安全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通过实施感染防控措施，降低医护人员和患者的感染风险，保障其生命安全和身体健康。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有效的感染防控措施能够减少医疗机构内的交叉感染，提高医疗质量和患者满意度。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维护社会公共卫生安全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肺结核是一种严重的传染病，加强医疗机构内感染防控有助于控制疫情传播，维护社会公共卫生安全。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患者筛查与诊断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症状筛查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结核菌素试验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X线胸片或CT检查可发现肺部病变。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通过皮内注射结核菌素，观察皮肤反应来判断是否感染结核分枝杆菌。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咳嗽、咳痰、胸痛、发热等典型症状作为初步筛查依据。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综合患者的临床症状、影像学表现、实验室检查结果（如痰涂片、痰培养等）进行诊断。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疑似患者→症状筛查→影像学检查→实验室检查→确诊或排除。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对疑似患者进行单间隔离，减少与其他患者的接触。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42" r="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安排疑似患者接受更详细的检查，如痰涂片、痰培养等。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对确诊患者及时进行治疗，并对治疗过程进行密切观察，评估疗效。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疑似患者处理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医疗机构内部感染控制措施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采用紫外线灯照射消毒空气，每日定时开启，保证空气消毒效果。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病房内安装排风扇或开启窗户，保持空气流通，降低空气中结核菌浓度。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定期对空调系统进行清洗消毒，确保空气质量。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空气消毒与通风换气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https://d.book118.com/618105133056006032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2024-09-09T21:58:36.584</cp:lastPrinted>
  <dcterms:created xsi:type="dcterms:W3CDTF">2024-09-09T13:58:36Z</dcterms:created>
  <dcterms:modified xsi:type="dcterms:W3CDTF">2024-09-09T13:58:38Z</dcterms:modified>
</cp:coreProperties>
</file>