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FC4C-D6A3-4CB5-90B2-16992018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42DE7-2CC9-4D19-ABD6-8ABBD6FA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A9F0-A128-41EE-8B55-E71DE838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CA3BB-0308-4A39-B548-26EAB686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72DDF-E895-45F6-A879-CD4EEB63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6BC2D-5B08-4F6C-97B5-1BB1CB024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33870-350C-4D6D-BCF6-97D9715E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B48A6-B6F2-4F81-98D2-777AA0CD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B23AA-6C6B-4D06-80F1-A72B4B3A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9721-4F22-4B3A-AFFF-14C4A1104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1D588-CF2F-4B78-800D-A3DFB0A3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5137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垃圾分类与环境生态系统的关系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环境生态系统简介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垃圾分类对环境生态系统影响分析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不同类型垃圾处理方式对环境影响比较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垃圾分类在环境生态系统中的实践与探索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垃圾分类是指按照垃圾的成分、属性、利用价值、对环境影响及现有处理方式，将其分离成不同类别，以实现资源化、减量化和无害化的过程。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垃圾分类对于环境保护、资源节约和可持续发展具有重要意义。通过分类，可以提高垃圾处理效率，减少污染，促进资源回收利用，推动循环经济发展。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344" r="3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近年来，我国垃圾分类工作取得显著进展，多个城市出台相关法规和政策，推广垃圾分类制度。然而，在实际操作中，仍存在分类不准确、居民参与度不高等问题。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许多发达国家在垃圾分类方面有着较为成熟的经验和制度。例如，日本、德国等国家通过严格的法律法规和细致的分类标准，实现了较高的垃圾回收利用率。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常见的垃圾分类方法包括源头分类、投放分类和专业回收等。源头分类要求居民在垃圾产生时就进行分类；投放分类则是在垃圾投放点进行分类；专业回收则针对特定类型的垃圾进行专门回收。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垃圾分类标准因国家和地区而异，但通常包括可回收物、有害垃圾、湿垃圾（厨余垃圾）和干垃圾等几大类。具体分类标准可根据当地实际情况进行调整和完善。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环境生态系统简介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00" b="173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环境生态系统是指在特定空间内，生物群落与其非生物环境之间通过物质循环和能量流动相互作用、相互依存而形成的动态平衡系统。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环境生态系统包括生物群落（生产者、消费者、分解者）和非生物环境（土壤、水、空气、阳光等）两大部分。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环境生态系统概念及组成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环境生态系统通过食物链和食物网实现物质的循环，将有机物转化为无机物，再被生产者吸收利用，维持生态系统的物质平衡。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环境生态系统中的能量流动遵循热力学定律，从太阳辐射能开始，通过生产者的光合作用转化为化学能，再沿着食物链逐级传递，维持生态系统的能量平衡。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能量流动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环境生态系统中的信息传递包括物理信息、化学信息和行为信息，对于生物之间的相互作用和生态系统的稳定性具有重要意义。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环境生态系统功能与作用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346" b="9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30" b="58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人类活动对环境生态系统影响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资源过度开发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人类过度开发自然资源，如过度捕捞、过度放牧、乱砍滥伐等，导致生态系统中的物种数量减少，生态平衡被破坏。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人类活动产生的废弃物和污染物排放到环境中，对大气、水、土壤等造成污染，影响生态系统的健康和功能。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人类活动导致大量温室气体排放，引发全球气候变化，对生态系统的结构和功能产生深远影响。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垃圾分类对环境生态系统影响分析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垃圾分类还能促进废弃物的减量化、资源化和无害化处理，进一步降低环境负荷。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垃圾分类能够减少废弃物的产生，从源头上减少污染物的排放，从而减轻对大气、水体和土壤的污染压力。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通过分类投放和分类处理，有害垃圾得以安全处置，避免了对环境和人体健康的潜在危害。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减少污染源，减轻环境压力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垃圾分类有利于可回收资源的回收利用，减少对原生资源的需求，从而节约自然资源。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通过分类回收，废纸、废塑料、废玻璃等可再生资源得以有效利用，推动循环经济的发展。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垃圾分类还能促进废弃物的能源化利用，如生物质能等可再生能源的开发利用。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促进资源回收利用，节约资源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88" r="15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垃圾分类能够降低废弃物处理的难度和成本，提高处理效率。通过分类投放和分类收集，不同种类的垃圾得以分别处理，避免了混合垃圾处理的复杂性和高成本。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分类后的垃圾更易于进行资源化利用或安全处置，降低了处理过程中的能源消耗和污染物排放。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垃圾分类还能促进废弃物处理技术的创新和发展，推动废弃物处理行业的转型升级。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降低处理成本，提高处理效率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https://d.book118.com/618105137062006033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2024-09-11T11:32:40.984</cp:lastPrinted>
  <dcterms:created xsi:type="dcterms:W3CDTF">2024-09-11T03:32:41Z</dcterms:created>
  <dcterms:modified xsi:type="dcterms:W3CDTF">2024-09-11T03:32:43Z</dcterms:modified>
</cp:coreProperties>
</file>