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790C2-C2B8-4159-B8F7-27CB6D36A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2C85A-19AF-4DF1-865D-93CFE793F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E3E20-F2A3-4B56-8B33-0A0207E09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62483A-D71A-4549-BEDF-75E794744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6348FC-7B66-4321-A9F5-EA2034D88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B76C16-4A98-4ABB-9803-FC2B66822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7061D6-D855-4396-8119-EFD592D5A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413EC0-6EE0-47CD-92E1-7B374FBFA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4C2AC4-2F7D-411C-9964-DF7C3C18F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DEFB4B-3A7D-4033-83D4-F64B812C3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BE9F2-7403-4172-A6D5-A54381704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06013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母子公司文化管理案例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母子公司文化概述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母子公司文化管理实践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母子公司文化管理的挑战与对策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探究母子公司文化管理的有效模式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通过对具体案例的分析，总结归纳出母子公司文化管理的成功经验和有效模式，为其他企业提供借鉴和参考。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应对企业文化冲突的挑战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在母子公司的组织架构中，由于不同的历史背景、经营理念和员工素质等因素，常常导致企业文化冲突。通过案例研究，可以深入了解企业文化冲突的表现、成因及影响，进而提出有效的解决方案。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3000" b="3000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母子公司的基本情况介绍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包括母公司和子公司的名称、成立时间、经营范围、组织架构等。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母子公司文化管理现状分析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对母子公司的企业文化进行诊断评估，包括企业文化的类型、特点、优势及存在的问题等。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母子公司文化管理案例研究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选取典型的母子公司文化管理案例进行深入剖析，包括案例的背景、问题、解决方案及实施效果等。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母子公司文化管理经验总结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从案例中提炼出母子公司文化管理的成功经验和有效模式，并进行归纳总结。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母子公司文化管理改进建议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针对母子公司在企业文化管理方面存在的问题和不足，提出具体的改进建议和措施。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母子公司文化概述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562" b="45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母子公司文化是指母公司文化与子公司文化在相互影响、相互渗透过程中，形成的具有共同价值观、行为准则和经营理念的企业文化融合体。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母子公司文化既体现母公司的文化基因，又尊重和包容子公司的文化差异，实现多元化与一体化的有机结合。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母子公司文化的定义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多元化与一体化并存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企业文化融合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提升企业核心竞争力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优秀的母子公司文化能够激发员工创造力，增强企业凝聚力，进而提升企业的核心竞争力。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通过母子公司文化的有效管理，可以推动企业不断创新、适应市场变化，实现可持续发展。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母子公司文化的重要性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母子公司文化的特点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兼容性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母子公司文化具有兼容并蓄的特点，能够吸收不同子公司的优秀文化元素，形成更加丰富多彩的企业文化。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传承性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母子公司文化在传承母公司优秀文化传统的基础上，不断发展和创新，形成独特的文化体系。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开放性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母子公司文化具有开放性和包容性，能够与时俱进，不断吸收外部先进文化成果，推动企业不断发展壮大。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母子公司文化管理实践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母公司通过制定统一的核心价值观，将其渗透到子公司日常经营和决策中，确保子公司与母公司保持一致的价值观。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价值观输出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母公司将其成熟的管理制度、流程和规范输出到子公司，帮助子公司快速建立高效的管理体系。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制度输出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母公司利用其品牌影响力和市场地位，为子公司提供品牌背书和市场支持，提升子公司的市场竞争力。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品牌输出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母公司对子公司的文化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文化融合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子公司在吸收母公司文化的基础上，结合自身特点和市场环境，进行文化融合和创新，形成具有自身特色的企业文化。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文化认同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子公司积极学习和认同母公司的企业文化，将其内化为自身的行为准则和经营理念。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子公司将融合后的企业文化传承下去，通过培训、宣传等方式，使员工深入理解并践行企业文化。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67" r="146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子公司对母公司文化的吸收与融合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88" r="1718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母子公司之间建立文化协同机制，通过定期的文化交流活动、共同制定发展战略等方式，促进双方文化的相互理解和协同。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文化协同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母子公司鼓励文化创新，鼓励员工提出新的想法和建议，促进企业文化的不断完善和发展。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针对母子公司可能存在的文化差异，建立跨文化管理机制，通过文化敏感性培训、多元文化团队建设等方式，提高员工的跨文化适应能力和团队协作能力。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跨文化管理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母子公司文化协同与创新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https://d.book118.com/618106013126006026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2024-09-04T08:18:25.629</cp:lastPrinted>
  <dcterms:created xsi:type="dcterms:W3CDTF">2024-09-04T00:18:25Z</dcterms:created>
  <dcterms:modified xsi:type="dcterms:W3CDTF">2024-09-04T00:18:27Z</dcterms:modified>
</cp:coreProperties>
</file>