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FDC89-F738-4B5F-9D8F-98BC877EC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67204-5527-46C5-89FB-E1718D9A6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806A7-7CA9-48A8-B79C-B765517D6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ED9B3-4FDC-4FE3-82B2-2123CF90E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32810F-4897-4C0A-A28D-D11493A43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EC5E3D-5A8A-48C4-A037-6383106FA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9EA54E-BC7A-4E1C-ADD0-78848E14F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50009-B507-427C-9013-BAB1B2846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73232-DFCE-4810-B22A-3085B4E0D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494A1-D05B-4010-9D03-19FA8F0D4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2DDC7-810D-46AA-AC0C-98BEF94C2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070000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Access实例教程查询操作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查询基本概念与功能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创建简单选择查询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高级选择查询技巧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操作型查询应用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SQL语言在Access中的应用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优化和调试查询性能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实例演示与案例分析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查询基本概念与功能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查询是Access数据库中的一个重要对象，用于从一个或多个表中检索数据，并对数据进行排序、筛选、计算等操作。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通过查询，用户可以方便地获取所需的数据，实现数据的快速查找、分析和处理。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查询定义及作用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参数查询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选择查询是最常见的查询类型，用于从一个或多个表中检索满足指定条件的数据。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交叉表查询用于对表中的数据进行交叉汇总，生成交叉表格。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操作查询用于对表中的数据进行添加、修改、删除等操作。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参数查询允许用户输入参数值，根据参数值动态地检索数据。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SQL查询允许用户直接使用SQL语句来创建和执行查询。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查询类型与特点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交叉表查询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选择查询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SQL查询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操作查询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83" r="13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查询设计视图提供了丰富的功能和工具，使得创建复杂的查询变得简单直观。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查询设计视图是Access中用于创建和编辑查询的可视化界面。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在查询设计视图中，用户可以添加表、选择字段、设置条件、排序和分组数据等。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查询设计视图介绍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创建简单选择查询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打开数据库并选择“创建…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在Access中打开你的数据库，然后点击顶部菜单栏中的“创建”选项卡。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选择“查询向导”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在“创建”选项卡中，你会看到一系列的选项，包括“表”、“查询”、“窗体”等。点击“查询向导”开始创建查询。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选择数据源和字段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向导会提示你选择要查询的表和字段。根据你的需求选择合适的表和字段，并点击“下一步”。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设置查询条件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在这一步，你可以设置查询的条件。例如，你可以选择特定的字段值范围，或者选择特定的记录。设置完条件后，点击“下一步”。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选择查询结果的显示方式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你可以选择以表格、图表或其他形式显示查询结果。选择合适的显示方式后，点击“完成”。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使用向导创建选择查询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打开“设计视图”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添加表和字段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设置查询条件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运行查询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在设计视图中创建选择查询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在Access中，你可以通过点击顶部菜单栏中的“视图”按钮，并选择“设计视图”来打开设计视图。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在设计视图中，你可以直接添加需要的表和字段。从左侧的表列表中选择需要的表，然后将需要的字段拖拽到设计网格中。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设置好查询条件后，点击顶部菜单栏中的“运行”按钮来执行查询。查询结果将在下方的数据表中显示。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在设计网格中，你可以为每个字段设置查询条件。例如，你可以在“条件”行中输入特定的值或表达式来筛选记录。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设置查询条件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排序查询结果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设置查询条件与排序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你可以按照一个或多个字段对查询结果进行排序。在设计视图中，你可以选择要排序的字段，并在“排序”行中选择升序或降序排序。在运行查询后，结果将按照你设置的排序方式进行显示。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无论是在向导中还是在设计视图中创建查询，你都可以设置查询条件来筛选记录。你可以使用简单的条件（例如等于、不等于、大于、小于等）或复杂的条件（例如使用逻辑运算符组合多个条件）。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高级选择查询技巧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多表联接查询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左连接（LEFT JOIN）：返回左表的所有行和右表中匹配的行，如果没有匹配，则结果集中对应字段为NULL。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内连接（INNER JOIN）：只返回两个表中匹配的行。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全连接（FULL JOIN）：返回两个表中所有的行，如果没有匹配，则结果集中对应字段为NULL。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右连接（RIGHT JOIN）：返回右表的所有行和左表中匹配的行，如果没有匹配，则结果集中对应字段为NULL。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子查询（Subquery）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在SELECT语句内部嵌套另一个SELECT语句，用于进一步筛选数据。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嵌套查询（Nested Query）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将一个查询嵌套在另一个查询中，用于实现更复杂的查询逻辑。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EXISTS和NOT EXISTS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用于判断子查询是否返回结果，常用于半连接（SEMI JOIN）操作。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子查询与嵌套查询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参数化查询定义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在SQL语句中使用参数代替具体的值，以提高查询的灵活性和安全性。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参数设置与传递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在编程中，通过参数设置将具体的值传递给SQL语句中的参数占位符。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防止SQL注入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参数化查询可以有效防止SQL注入攻击，提高数据库的安全性。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参数化查询实现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操作型查询应用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生成表查询定义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通过指定数据源和查询条件，创建一个新的数据表。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在设计视图中创建查询，选择“生成表查询”类型，指定数据源和查询条件，运行查询生成新表。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确保数据源的有效性，正确设置查询条件，避免生成重复或无效的数据。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生成表查询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在设计视图中创建查询，选择“更新查询”类型，指定数据源和更新条件，运行查询更新数据。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谨慎使用更新查询，确保更新条件的准确性和有效性，避免误操作导致数据丢失或损坏。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更新数据查询定义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对现有数据表中的数据进行修改或更新。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更新数据查询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https://d.book118.com/618107000007006032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2024-09-09T06:32:47.684</cp:lastPrinted>
  <dcterms:created xsi:type="dcterms:W3CDTF">2024-09-08T22:32:47Z</dcterms:created>
  <dcterms:modified xsi:type="dcterms:W3CDTF">2024-09-08T22:32:49Z</dcterms:modified>
</cp:coreProperties>
</file>