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75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CB3B4-AA2C-4FB7-8E5B-157535F73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EE917-7CD5-4F05-9BFE-54178796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1F98D-DB2E-4274-915C-ED73924E4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C65D0-5230-4E2B-A911-A3012B1AA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9347B-411B-4BD4-B1E7-AE476EF21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A4F50-D02D-4DCD-9E59-2EC3A9F3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5609F-BD7B-42E0-B991-AE210D27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C8385-C554-42E6-9345-DE1300A6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2FF07-2F85-4CD0-87B2-C150FAF8C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39EF6-A719-491C-873B-D49FDD279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757C0-7BD0-4C47-90A0-3C8B6DC3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notesSlide" Target="../notesSlides/notesSlide2.xml" /><Relationship Id="rId7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notesSlide" Target="../notesSlides/notesSlide3.xml" /><Relationship Id="rId8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notesSlide" Target="../notesSlides/notesSlide5.xml" /><Relationship Id="rId8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notesSlide" Target="../notesSlides/notesSlide8.xml" /><Relationship Id="rId8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0034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774065" y="1347470"/>
            <a:ext cx="10255250" cy="2081530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chemeClr val="bg1"/>
                </a:solidFill>
              </a:rPr>
              <a:t>导热油使用事故案例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3385820" y="4286885"/>
            <a:ext cx="61398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                                      </a:t>
            </a: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1621790" y="1647190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000">
                <a:solidFill>
                  <a:schemeClr val="tx1"/>
                </a:solidFill>
              </a:rPr>
              <a:t>目</a:t>
            </a:r>
            <a:r>
              <a:rPr lang="en-US" altLang="zh-CN" sz="4000">
                <a:solidFill>
                  <a:schemeClr val="tx1"/>
                </a:solidFill>
              </a:rPr>
              <a:t>  </a:t>
            </a:r>
            <a:r>
              <a:rPr lang="zh-CN" altLang="en-US" sz="4000">
                <a:solidFill>
                  <a:schemeClr val="tx1"/>
                </a:solidFill>
              </a:rPr>
              <a:t>录</a:t>
            </a:r>
            <a:endParaRPr lang="zh-CN" altLang="en-US" sz="4000">
              <a:solidFill>
                <a:schemeClr val="tx1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418965" y="1466850"/>
            <a:ext cx="6755765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事故背景
第2章  导热油泄漏防范
第3章  事故案例分析
第4章  安全生产宣传
第5章  安全监控系统
第6章  总结与展望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13857" y="3074243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b="1">
                <a:solidFill>
                  <a:schemeClr val="accent5">
                    <a:lumMod val="50000"/>
                    <a:alpha val="6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CATALOGUE</a:t>
            </a:r>
            <a:endParaRPr lang="en-US" b="1">
              <a:solidFill>
                <a:schemeClr val="accent5">
                  <a:lumMod val="50000"/>
                  <a:alpha val="6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089660" y="1583690"/>
            <a:ext cx="1922780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326515" y="2854960"/>
            <a:ext cx="9108440" cy="1319530"/>
          </a:xfrm>
          <a:noFill/>
        </p:spPr>
        <p:txBody>
          <a:bodyPr/>
          <a:lstStyle/>
          <a:p>
            <a:pPr algn="ctr"/>
            <a:r>
              <a:rPr sz="4500"/>
              <a:t>第一章 事故背景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cxnSp>
        <p:nvCxnSpPr>
          <p:cNvPr id="7" name="Connector 5"/>
          <p:cNvCxnSpPr/>
          <p:nvPr/>
        </p:nvCxnSpPr>
        <p:spPr>
          <a:xfrm flipV="1">
            <a:off x="2866068" y="1154382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8" name="Connector 6"/>
          <p:cNvCxnSpPr/>
          <p:nvPr/>
        </p:nvCxnSpPr>
        <p:spPr>
          <a:xfrm flipV="1">
            <a:off x="362203" y="1935630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2018年10月，某化工企业因导热油泄漏引发火灾事故。事故导致多人受伤，大量环境污染，给企业带来了巨大损失。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事故概况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事故原因分析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管道漏损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设备老化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未及时发现泄漏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人为操作失误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缺乏培训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安全管理不到位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事故影响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损失惨重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公司声誉受损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环境污染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员工伤亡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14170"/>
            <a:ext cx="2536825" cy="8528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14805"/>
            <a:ext cx="2689860" cy="8528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8335"/>
            <a:ext cx="208978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强化安全管理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定期检查设备
建立事故应急预案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8335"/>
            <a:ext cx="2358390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加强员工培训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提高安全意识
加强操作规范培训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8335"/>
            <a:ext cx="21012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事后处理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8335"/>
            <a:ext cx="219265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公司赔偿受害者家属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提供经济赔偿
提供心理抚慰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事故警示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定期检查维护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确保设备安全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提高应急处理能力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加强员工培训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定期演练预案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建立安全管理体系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089660" y="1583690"/>
            <a:ext cx="1922780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326515" y="2854960"/>
            <a:ext cx="9108440" cy="1319530"/>
          </a:xfrm>
          <a:noFill/>
        </p:spPr>
        <p:txBody>
          <a:bodyPr/>
          <a:lstStyle/>
          <a:p>
            <a:pPr algn="ctr"/>
            <a:r>
              <a:rPr sz="4500"/>
              <a:t>第2章 导热油泄漏防范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cxnSp>
        <p:nvCxnSpPr>
          <p:cNvPr id="7" name="Connector 5"/>
          <p:cNvCxnSpPr/>
          <p:nvPr/>
        </p:nvCxnSpPr>
        <p:spPr>
          <a:xfrm flipV="1">
            <a:off x="2866068" y="1154382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8" name="Connector 6"/>
          <p:cNvCxnSpPr/>
          <p:nvPr/>
        </p:nvCxnSpPr>
        <p:spPr>
          <a:xfrm flipV="1">
            <a:off x="362203" y="1935630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14170"/>
            <a:ext cx="2536825" cy="8528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14805"/>
            <a:ext cx="2689860" cy="8528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8335"/>
            <a:ext cx="208978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加强管道防腐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管道漏损是导热油泄漏的主要原因之一，加强防腐可以有效预防事故发生。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8335"/>
            <a:ext cx="2358390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安装报警装置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报警装置能够在事故发生前提醒人员，有助于及时处理问题。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8335"/>
            <a:ext cx="21012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设备维护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8335"/>
            <a:ext cx="219265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定期检查设备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定期检查设备非常重要，可以及时发现问题并加以修复。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人员培训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必不可少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员工安全培训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增强员工能力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定期组织演练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提高处理效率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熟悉应急处理程序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安全防护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975600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配备必要的防护设备对于员工的安全至关重要。在作业场所吸烟是严格禁止的行为，违反者将受到惩罚。建立责任制度可以明确员工的职责，保证安全生产的顺利进行。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应急救援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必备措施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建立应急预案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准备充分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配备应急处理设备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保持联系畅通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建立应急通讯系统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导热油泄漏是一起严重的事故，需要加强设备维护、人员培训、安全防护和应急救援等方面的措施来防范和处理。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导热油泄漏防范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089660" y="1583690"/>
            <a:ext cx="1922780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326515" y="2854960"/>
            <a:ext cx="9108440" cy="1319530"/>
          </a:xfrm>
          <a:noFill/>
        </p:spPr>
        <p:txBody>
          <a:bodyPr/>
          <a:lstStyle/>
          <a:p>
            <a:pPr algn="ctr"/>
            <a:r>
              <a:rPr sz="4500"/>
              <a:t>第3章 事故案例分析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cxnSp>
        <p:nvCxnSpPr>
          <p:cNvPr id="7" name="Connector 5"/>
          <p:cNvCxnSpPr/>
          <p:nvPr/>
        </p:nvCxnSpPr>
        <p:spPr>
          <a:xfrm flipV="1">
            <a:off x="2866068" y="1154382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8" name="Connector 6"/>
          <p:cNvCxnSpPr/>
          <p:nvPr/>
        </p:nvCxnSpPr>
        <p:spPr>
          <a:xfrm flipV="1">
            <a:off x="362203" y="1935630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事故发展过程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工作人员未能及时发现漏点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首先发现导热油泄漏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救援队伍无法及时到达现场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事故发生后，延误了应急救援时间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缺乏紧急应对措施导致事态恶化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未能及时控制泄漏，导致火灾发生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事故原因多为设备老化以及操作失误，安全意识淡漠，事故救援不当。加强安全管理，提高员工安全意识十分重要。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教训与启示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事故强调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确保每位员工的安全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安全第一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确保设备长期稳定运行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谨慎操作，设备维护保养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实时应对各类突发情况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加强应急演练，提高应急处理效率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安全管理措施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确保安全责任到位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设立安全管理部门，专人负责安全监管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规范员工操作行为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制定安全操作规范，保证每名员工都能正确操作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持续改进安全管理工作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每月安排一次安全例会，总结前期安全问题并提出改进建议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14170"/>
            <a:ext cx="2536825" cy="8528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14805"/>
            <a:ext cx="2689860" cy="8528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8335"/>
            <a:ext cx="208978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操作失误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加强操作培训
设立标准操作流程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8335"/>
            <a:ext cx="2358390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安全意识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定期安全培训
激励员工安全意识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8335"/>
            <a:ext cx="21012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应急演练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定期演练
完善应急预案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总结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8335"/>
            <a:ext cx="219265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设备老化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定期维护设备
替换老化部件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https://d.book118.com/618110034057006046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0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导热油使用事故案例</vt:lpstr>
      <vt:lpstr>目  录</vt:lpstr>
      <vt:lpstr>第一章 事故背景</vt:lpstr>
      <vt:lpstr> </vt:lpstr>
      <vt:lpstr>事故原因分析</vt:lpstr>
      <vt:lpstr>事故影响</vt:lpstr>
      <vt:lpstr>事后处理</vt:lpstr>
      <vt:lpstr>事故警示</vt:lpstr>
      <vt:lpstr>第2章 导热油泄漏防范</vt:lpstr>
      <vt:lpstr>设备维护</vt:lpstr>
      <vt:lpstr>人员培训</vt:lpstr>
      <vt:lpstr>安全防护</vt:lpstr>
      <vt:lpstr>应急救援</vt:lpstr>
      <vt:lpstr> </vt:lpstr>
      <vt:lpstr>第3章 事故案例分析</vt:lpstr>
      <vt:lpstr>事故发展过程</vt:lpstr>
      <vt:lpstr> </vt:lpstr>
      <vt:lpstr>事故强调</vt:lpstr>
      <vt:lpstr>安全管理措施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2024-09-27T07:13:43.763</cp:lastPrinted>
  <dcterms:created xsi:type="dcterms:W3CDTF">2024-09-26T23:13:43Z</dcterms:created>
  <dcterms:modified xsi:type="dcterms:W3CDTF">2024-09-26T23:13:45Z</dcterms:modified>
</cp:coreProperties>
</file>