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A2621-E3FF-4046-8FA7-04CD344B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AF942-2CF0-4AB1-A477-23CF18DB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4715D-BA04-4CA2-A847-221A1775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55576-4E8F-49A6-B17D-2086079FE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E6193F-5C0E-4725-8824-C10683D37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5B02DF-EE33-429D-88C4-C452EA15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98A23-0ECD-4F75-990D-241786442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D0504-268D-478C-B344-301E095D7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9E045-3996-4AA1-B91B-EB83211F9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83EB7-3334-4927-A1E2-FCFAE6C5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B8C3C-AC5F-40D6-BAE7-2563D4F4A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10055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教师仪表教态技能培训展现专业教师的风范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教师教态技能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展现专业教师的风范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教师仪表教态的实践应用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通过仪表教态技能培训，使教师更好地展现专业形象，增强学生对教师的信任和尊重。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提升教师专业形象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适应现代教育需求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传承教育文化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375" r="2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现代教育注重师生互动和课堂氛围，良好的仪表教态有助于营造积极、和谐的教学环境。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教师的仪表教态是教育文化的重要组成部分，通过培训可以传承和弘扬优秀的教育文化传统。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良好的仪表教态能够吸引学生的注意力，激发学生的学习兴趣和积极性，从而提高教学效果。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塑造良好第一印象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教师的仪表教态是学生和家长对教师产生第一印象的关键因素，整洁、大方、得体的仪表教态能够赢得学生和家长的尊重和信任。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展现教师职业素养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教师的仪表教态是其职业素养的综合体现，包括敬业精神、责任心、专业知识等多个方面，通过培训可以提升教师的职业素养水平。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42" r="18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教师仪表教态的重要性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教师的着装应该整洁、大方，避免过于花哨、夸张或随意的装扮。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教师应该选择符合自己职业身份的服装，避免穿着过于休闲或过于正式的服装。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教师的着装色彩应该搭配得当，避免过于刺眼或过于暗淡的颜色。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教师的发型应该简洁、干练，避免过于复杂或夸张的发型。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简洁干练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教师应该保持面部清洁，避免浓妆艳抹或过于随意的妆容。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教师应该保持精神饱满的状态，面带微笑，展现出积极向上的形象。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精神饱满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发型与面部修饰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姿态与举止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端庄稳重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教师应该保持端庄稳重的姿态，避免轻浮、随意的举止。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自然从容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教师的举止应该自然、从容，避免紧张、拘束的表现。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教师应该尊重他人，注意礼仪和礼貌，展现出良好的职业素养。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教师教态技能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使用标准普通话，吐字清晰，表达准确，确保学生理解教学内容。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清晰准确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运用恰当的比喻、举例等修辞手法，使抽象概念具体化，便于学生理解。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保持适当的语速，避免过快或过慢，以便学生跟上教学节奏。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尊重学生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关注学生的情感和需求，尊重学生的个性和差异。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鼓励学生提问、发表观点，增强课堂互动和学生参与感。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亲切自然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面带微笑，表情自然，营造轻松愉快的课堂氛围。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情感交流技能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有序安排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合理规划课堂时间，确保教学内容的有序进行。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根据学生的反应和课堂情况，灵活调整教学计划和策略。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维护课堂纪律，妥善处理突发事件，确保教学顺利进行。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课堂组织技能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https://d.book118.com/618110055075006031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2024-09-08T13:57:08.137</cp:lastPrinted>
  <dcterms:created xsi:type="dcterms:W3CDTF">2024-09-08T05:57:08Z</dcterms:created>
  <dcterms:modified xsi:type="dcterms:W3CDTF">2024-09-08T05:57:10Z</dcterms:modified>
</cp:coreProperties>
</file>