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11088-B6CE-414D-B922-19A7E99D6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1A3DC-5BF1-4B73-816E-07C7A7B1F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390EA-E504-4811-8DE9-A4E85F5E0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FE45C-CBD0-4B35-8557-8D1724F2C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B5FA5B-EE04-42FA-9536-DBCAE1F4C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1DB404-0212-4456-A775-6DCE0394A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44900C-2A77-4B76-B2FA-24753D377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77E83-FE1C-458D-BCFB-C8485ACE7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28A83-93ED-45FA-8C70-EA835D1B8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D751E-2EBC-48AC-BBB9-5A9D0B1BF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BCCB2-C1F9-49F0-88AE-1CE39AAF5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10057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08" r="153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描述护理领域当前面临的问题、挑战或发展趋势，说明研究的必要性。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当前护理领域的现状和问题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概述国内外在相关领域的已有研究，指出研究的空白和不足之处。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明确指出本研究的目的和主要研究问题，说明研究的具体目标。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阐述本研究的意义，包括理论意义和实践意义，说明研究对护理学科发展、实践应用等方面的贡献。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总结国内护理领域的研究进展，包括近年来的研究成果、主要研究问题和研究方法。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概述国外护理领域的研究趋势，比较国内外研究的异同点，为后续研究提供参考。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分析现有研究的不足之处，指出需要进一步探讨的领域和问题。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明确本文要解决的核心问题，为后续研究提供方向和目标。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研究方法和思路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选择适合本文研究问题的方法，包括文献分析法、案例研究法、实证研究法等。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研究思路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阐述本文的研究框架和逻辑结构，包括研究假设、研究变量、数据收集与分析等。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通过查阅和分析相关文献，了解研究领域的发展现状和趋势，为研究提供理论依据和背景信息。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研究法是一种常用的研究方法，通过对前人研究成果的梳理和分析，可以了解研究领域的基本框架和主要观点，发现研究的空白点和不足之处，为进一步的研究提供思路和方向。在护理论文写作中，文献研究法可以帮助我们深入了解护理实践的发展历程、护理教育的现状与问题、护理研究的最新成果等，为我们的研究提供有力的理论支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文献研究法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通过实地调查、实验等方法收集数据，对数据进行统计分析，以验证研究假设或探究变量之间的关系。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法是一种基于实际数据的研究方法，通过实地调查或实验的方式收集数据，然后对数据进行统计分析，以验证研究假设或探究变量之间的关系。在护理论文写作中，实证研究法可以用于探究护理实践中的问题、评估护理干预的效果、比较不同护理方案的效果差异等。通过实证研究，我们可以获得更为客观、准确的数据支持，提高研究的可信度和说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选取具有代表性的案例，进行深入剖析和研究，以揭示其内在规律和特点。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是一种通过对具体案例进行深入剖析和研究的方法，旨在揭示案例的内在规律和特点。在护理论文写作中，案例分析法可以用于探究特定护理实践的背景、过程和效果，或者对一些具有代表性的护理问题进行深入剖析。通过案例分析，我们可以更好地理解护理实践的实际情况和问题所在，为进一步的研究和实践提供有益的启示和借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https://d.book118.com/618110057122006030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2024-09-07T09:48:48.392</cp:lastPrinted>
  <dcterms:created xsi:type="dcterms:W3CDTF">2024-09-07T01:48:48Z</dcterms:created>
  <dcterms:modified xsi:type="dcterms:W3CDTF">2024-09-07T01:48:50Z</dcterms:modified>
</cp:coreProperties>
</file>