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4BF60-14B7-4835-98DD-2E73C96DB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A871E-D50A-495F-871E-45B627156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6973E-8107-48B9-8F22-7D65B4052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02A18-3254-4674-9BEC-5103615AC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9B17E0-4F3E-4831-AB80-3DE6EAFF1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FF572E-2E33-48C7-AACE-FDCAD1C67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E20CBA-1278-4232-B329-C93B9949B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16487-60F9-4FE1-B30E-1CAB85162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00780-98C0-4F5A-A1AB-DA6AD4B94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25168-FEE2-4ADC-8FDF-9BC62DB74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7FDBE-C419-41B3-B62D-079465920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10063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谵妄患者心理护理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谵妄患者心理护理的重要性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谵妄患者心理护理的方法与技巧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谵妄的定义与特征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谵妄是一种以兴奋、定向力障碍和意识障碍为主要特征的急性精神状态。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谵妄患者可能会出现注意力不集中、记忆力减退、思维混乱、语言不清等症状，通常在24小时内波动，并可能伴随睡眠障碍。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8" r="146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由于谵妄导致的认知障碍和身体不适，患者可能会感到焦虑和不安。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由于无法正常交流和认知能力下降，患者可能会感到沮丧和无助，甚至出现自杀倾向。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患者可能会对周围环境产生恐惧感，尤其是对医护人员的治疗和护理产生抵触情绪。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谵妄患者的心理问题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谵妄患者心理护理的重要性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通过心理护理，帮助患者处理焦虑、抑郁等情绪问题，减轻心理负担，提高生活质量。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通过心理护理，提高患者对疾病的认知，增强自我管理和自我调节能力，提高生活质量。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通过心理护理，帮助患者恢复社交功能，增强社会融入感，提高生活质量。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减轻焦虑和抑郁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促进社会融入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提高治疗依从性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加速康复进程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通过心理护理，降低并发症的发生率，减轻疾病对身体的损害，促进康复。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通过心理护理，加速疾病的康复进程，缩短康复时间。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通过心理护理，增强患者对治疗的信心和依从性，促进疾病的康复。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通过心理护理，增强患者的免疫力和抵抗力，降低感染风险。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降低感染风险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减少跌倒风险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542" b="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降低复发风险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通过心理护理，提高患者的平衡感和自我保护能力，减少跌倒风险。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通过心理护理，减少疾病的复发风险，减轻患者的痛苦和经济负担。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减少并发症的发生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谵妄患者心理护理的方法与技巧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真诚关心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保护隐私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关注患者的情感需求，表达真诚的关心和同情。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耐心倾听患者的诉求和感受，不随意打断或否定。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尊重患者的意愿和人格，避免任何形式的侮辱或歧视。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保护患者的隐私，不泄露个人信息和病情。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https://d.book118.com/618110063055006043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2024-09-22T23:24:18.560</cp:lastPrinted>
  <dcterms:created xsi:type="dcterms:W3CDTF">2024-09-22T15:24:18Z</dcterms:created>
  <dcterms:modified xsi:type="dcterms:W3CDTF">2024-09-22T15:24:20Z</dcterms:modified>
</cp:coreProperties>
</file>