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A89FC-C929-4830-9721-62A40D94C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015FF-40DF-4E31-A91E-0A219CB46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E7F99-4BF0-4E7A-BDDF-91A4D9F33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DA1DB3-C58F-4AA5-8253-483AF32A7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F70609-9799-4B25-81FC-830B537DE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546339-A936-4348-827B-2AF157308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D26DC8-AA89-45F5-9BD2-8CDEA38C2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E911E9-8A40-4D36-8EC0-696ACB8DD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D97BC-F4D4-443E-92E5-C4C7EED7C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80F7E-E6A2-4F61-AB8B-40D33D61E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A272C-55A2-4FEB-B574-5F0221A24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10116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17.灵感无限策划有道创意活动策划方案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创意策划理念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宣传与推广策略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现场布置与氛围营造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活动执行与流程安排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994" b="89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8886" r="288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8329" r="18329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当前市场环境下，创意活动策划行业正经历着快速变革，消费者对活动的创新性和体验感要求越来越高。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公司现状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我司在创意活动策划领域积累了丰富的经验，拥有一批专业的策划团队和优秀的执行团队，致力于为客户提供高质量的策划服务。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此次活动旨在展示我司在创意活动策划方面的实力，提升品牌知名度，同时与行业内同仁交流学习，共同推动行业的发展。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通过此次活动，提高我司在创意活动策划领域的知名度和影响力。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拓展客户资源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交流学习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借助活动平台，与潜在客户建立联系，拓展业务范围。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与行业内同仁分享经验，学习先进的策划理念和方法，提升团队整体水平。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活动目标设定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潜在客户、合作伙伴、行业同仁等。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对创意活动策划感兴趣，关注行业动态和发展趋势，具备一定的决策权和购买力。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参与者特征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了解最新的创意活动策划理念和案例，寻找合适的策划服务提供商，建立业务合作关系。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受众需求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创意策划理念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不拘泥于传统策划模式，敢于挑战和尝试新的想法和方案。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打破常规思维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鼓励团队成员积极提出自己的想法和建议，共同推动策划方案的完善和创新。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激发团队创造力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关注行业动态和最新趋势，及时将新的理念和元素融入到策划方案中。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不断学习和更新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创新思维引导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突出品牌特色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将品牌的核心价值和特色融入到主题设定中，打造具有品牌特色的活动体验。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深入了解受众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针对不同受众群体，设定符合其兴趣和需求的独特主题，提高活动的吸引力和参与度。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创新主题形式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尝试采用新颖、有趣的主题形式，如沉浸式体验、互动式游戏等，让参与者更加投入其中。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750" r="19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6833" r="683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独特主题设定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设计丰富多样的活动环节，包括演讲、表演、互动游戏等，让参与者充分体验活动的乐趣。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多样化活动环节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增加创意互动环节，如现场投票、即兴表演等，提高参与者的参与度和互动性。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创意互动环节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合理安排活动流程和时间，确保活动的顺畅进行和参与者的良好体验。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精心安排流程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环节设计巧思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活动内容规划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邀请行业专家或知名人士进行主题演讲，分享前沿观点和经验，为活动增添权威性和吸引力。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根据活动主题和目标受众，邀请相关领域的专家学者、企业家、艺术家等作为嘉宾，与观众进行互动交流，提升活动的专业性和趣味性。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主题演讲与嘉宾邀请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嘉宾邀请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主题演讲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游戏环节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设计有趣的游戏环节，让观众在游戏中获得乐趣和奖励，同时增加活动的趣味性和互动性。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抽奖环节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设置抽奖环节，让观众有机会获得精美的礼品或优惠券等奖励，激发观众参与活动的积极性和热情。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问答环节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在演讲或表演过程中设置问答环节，让观众有机会与嘉宾或表演者进行互动交流，增强活动的参与感和互动性。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互动环节设计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安排精彩的文艺表演节目，如歌曲、舞蹈、戏剧等，为观众带来愉悦的视听享受，提升活动的观赏性和娱乐性。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文艺表演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邀请艺术家或艺术团体进行现场创作或展示，如绘画、雕塑、书法等，让观众领略艺术的魅力和创意，增加活动的艺术氛围和文化内涵。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艺术展示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根据活动主题和目标受众，安排具有地方特色或民族特色的表演节目，如民俗表演、非物质文化遗产展示等，让观众感受到多元文化的魅力和独特性。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特色表演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表演节目安排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宣传与推广策略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https://d.book118.com/618110116053006045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2024-09-25T20:53:46.494</cp:lastPrinted>
  <dcterms:created xsi:type="dcterms:W3CDTF">2024-09-25T12:53:46Z</dcterms:created>
  <dcterms:modified xsi:type="dcterms:W3CDTF">2024-09-25T12:53:48Z</dcterms:modified>
</cp:coreProperties>
</file>