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C2163F-CA0D-4C0C-B1C2-1A0A3DECA1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D8978C-3268-4C77-B117-9D9ADF34B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9D526A-E070-49CF-963C-8AB2D9DF5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5122D0-76CC-4498-A135-F5C7B6DD9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F6AE74-40AE-4D17-BDAE-DAAB85213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0B55DE-195E-44B7-8D84-714130974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FDC5A5-E369-457D-AE8F-F0078F386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3B22A2-A897-4D09-8C77-FF5EB24C9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AB7121-4CEC-451B-89C8-F96A87B1E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F5B436-8327-4817-B48D-AB6E4291B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C76750-5C14-407C-9D6B-69E85A2BD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11207501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创健康安全环境建文明和谐校园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健康安全环境建设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文明和谐校园创建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校园安全管理制度建设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校园安全教育与培训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家校合作与社会参与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提高学生和教职工的安全意识，确保校园安全稳定。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083" r="16083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营造健康、安全、和谐的校园环境，促进学生全面发展。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贯彻国家相关法律法规，加强校园安全管理。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校园安全环境现状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校园安全事故时有发生，涉及学生安全、食品安全、消防安全等方面。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部分学生缺乏安全意识和自我保护能力，容易受到不法侵害。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校园安全管理存在漏洞和不足，需要进一步加强和完善。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健康安全环境建设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加强日常清洁工作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定期对教室、宿舍、食堂等公共场所进行清洁和消毒，保持校园环境清洁卫生。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开展卫生检查和评比活动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定期组织卫生检查，对卫生状况不佳的区域进行整改，并通过评比活动激励学生养成良好的卫生习惯。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建立健全卫生管理制度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制定并落实校园卫生管理规定，明确各部门和人员的卫生管理职责，确保校园环境整洁有序。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校园卫生环境整治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458" r="194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开展安全教育和演练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通过安全教育课程、安全知识讲座、应急疏散演练等方式，提高学生安全意识和自救自护能力。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完善校园安全设施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配备齐全的安全设施，如消防器材、安全出口标识、应急照明等，确保校园安全无死角。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加强校园安全巡查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定期对校园进行安全巡查，及时发现并排除安全隐患，确保学生安全。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校园安全设施建设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为每位学生建立心理健康档案，记录学生心理状况变化，及时发现并解决心理问题。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建立心理健康档案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将心理健康教育纳入课程体系，通过课堂教学普及心理健康知识，提高学生心理素质。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开展心理健康教育课程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设立心理咨询室，配备专业心理咨询师，为学生提供个性化的心理咨询和辅导服务，帮助学生解决心理困扰。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提供心理咨询和辅导服务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校园心理健康教育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文明和谐校园创建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58" r="21458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通过校园宣传、文化活动等形式，积极培育和践行社会主义核心价值观，引导学生树立正确的世界观、人生观和价值观。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弘扬社会主义核心价值观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鼓励学生参与学术科研、创新创业等活动，提高学术素养和创新能力，促进校园学术氛围的形成。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营造浓厚学术氛围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开展多样化的文艺、体育、社会实践等活动，满足学生多元化需求，提升学生综合素质。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丰富学生课余生活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校园文化建设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加强日常行为管理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通过班主任、辅导员等学生管理人员，加强对学生的日常行为管理，及时发现和纠正不良行为。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强化违纪违规行为惩戒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对违反校规校纪的行为，依法依规进行处理，维护校园秩序和公平正义。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完善学生行为准则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制定科学合理的学生行为准则，明确学生在校园中应遵守的基本行为规范。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81" b="6981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学生行为规范教育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树立尊师重教风尚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弘扬尊师重教的优良传统，提高教师社会地位和待遇，营造尊师重教的良好风尚。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加强师生沟通交流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建立健全师生沟通机制，鼓励师生之间进行平等、真诚的交流，增进相互理解和信任。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关注学生心理健康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重视学生心理健康教育工作，提供心理咨询服务，帮助学生解决心理问题，促进学生健康成长。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师生关系和谐构建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https://d.book118.com/618112075011006033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2024-09-10T20:16:48.899</cp:lastPrinted>
  <dcterms:created xsi:type="dcterms:W3CDTF">2024-09-10T12:16:48Z</dcterms:created>
  <dcterms:modified xsi:type="dcterms:W3CDTF">2024-09-10T12:16:51Z</dcterms:modified>
</cp:coreProperties>
</file>