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039975-2D22-492F-86B2-D579847924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42BF1F-3051-4E27-B96F-81EBE43FAD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BB6C7F-222B-450E-99D3-5D019B1E56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CEC551C-B560-4796-9C83-FF44703250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F2F9467-054A-409E-953D-57D24A553C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A739FF1-470A-496C-B468-F4FBDADD61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0CA1321-045C-4FD8-A097-63E9748392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D565BEF-E889-47CC-8949-1F85EB19A3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676D259-5882-4F98-A0DD-5C8CEDE661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1641D4-08D4-46EC-AFF8-0C89505EFC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565A88-D954-44ED-AD02-A408D37180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Relationship Id="rId6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18112135073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9687" y="2615175"/>
            <a:ext cx="98869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冬季疾病预防教案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" y="0"/>
            <a:ext cx="12191747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433708" y="1852562"/>
            <a:ext cx="6974588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冬季常见疾病概述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冬季疾病预防措施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冬季疾病治疗与管理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冬季疾病预防宣传与教育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冬季疾病预防研究与发展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-1706803" y="1236400"/>
            <a:ext cx="7392082" cy="1138956"/>
            <a:chOff x="-1706803" y="1236400"/>
            <a:chExt cx="739208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-1706803" y="1236400"/>
              <a:ext cx="739208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冬季常见疾病概述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流感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感冒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肺炎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心血管疾病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常见疾病类型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23449" r="23449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由流感病毒引起，症状包括发热、咳嗽、喉咙痛、流鼻涕等。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由鼻病毒引起，症状包括鼻塞、流涕、打喷嚏、咳嗽等。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由细菌或病毒感染引起，症状包括咳嗽、咳痰、呼吸困难等。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由于寒冷天气刺激，容易导致血压升高、心脏负担加重，诱发心血管疾病。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8925" r="2892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8030" r="2803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5478" r="25478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疾病流行病学特征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老年人、儿童、孕妇和身体虚弱的人来说更容易感染，需要特别注意预防。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冬季是这些疾病的高发季节，主要通过飞沫传播，也可以通过接触污染物体表面传播。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9798" b="1979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疾病预防的重要性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预防疾病可以减少疾病对身体的危害，减轻家庭和社会的负担。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通过预防，可以避免因疾病而导致的身体不适和心理压力，提高生活质量。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-1706803" y="1236400"/>
            <a:ext cx="7392082" cy="1138956"/>
            <a:chOff x="-1706803" y="1236400"/>
            <a:chExt cx="739208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-1706803" y="1236400"/>
              <a:ext cx="739208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冬季疾病预防措施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90" r="3259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717" r="32717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1303" r="3130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每天至少开窗通风2-3次，每次20-30分钟，保持室内空气新鲜。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定期开窗通风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在室内使用空气净化器可以过滤空气中的细菌、病毒和过敏原，提高室内空气质量。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使用空气净化器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保持室内空气流通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6150" b="26150"/>
          <a:stretch>
            <a:fillRect/>
          </a:stretch>
        </p:blipFill>
        <p:spPr>
          <a:xfrm>
            <a:off x="3909691" y="1250241"/>
            <a:ext cx="7848600" cy="5248274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经常用肥皂和流动水洗手，特别是在接触公共场所物品后、饭前便后、咳嗽或打喷嚏后。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手部常常携带病毒和细菌，避免直接接触眼睛、鼻和口，以降低感染的风险。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注意个人卫生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避免触摸眼睛、鼻和口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勤洗手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多摄入富含维生素C的食物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如柑橘类水果、草莓、蔬菜等，有助于增强免疫力。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保持水分平衡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每天饮用足够的水和其他无糖、低热量的饮料，以保持身体水分平衡。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合理饮食与营养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定期锻炼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适当的运动可以增强身体素质，提高抵抗力。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保证充足睡眠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每天保持7-8小时的睡眠时间，有助于身体恢复和免疫力提升。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适量运动与休息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接种疫苗是预防流感和其他传染病的有效方法。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根据医生建议接种季节性流感疫苗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根据个人情况和医生建议，接种其他必要的疫苗以预防疾病。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其他必要的疫苗接种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接种疫苗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https://d.book118.com/618112135073006026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E0E07"/>
      </a:dk1>
      <a:lt1>
        <a:srgbClr val="EFEED8"/>
      </a:lt1>
      <a:dk2>
        <a:srgbClr val="0E0E07"/>
      </a:dk2>
      <a:lt2>
        <a:srgbClr val="FFE5B9"/>
      </a:lt2>
      <a:accent1>
        <a:srgbClr val="00608A"/>
      </a:accent1>
      <a:accent2>
        <a:srgbClr val="0080B8"/>
      </a:accent2>
      <a:accent3>
        <a:srgbClr val="FFA89D"/>
      </a:accent3>
      <a:accent4>
        <a:srgbClr val="EFA572"/>
      </a:accent4>
      <a:accent5>
        <a:srgbClr val="2DA9AE"/>
      </a:accent5>
      <a:accent6>
        <a:srgbClr val="5BA2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57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2024-09-03T22:01:54.048</cp:lastPrinted>
  <dcterms:created xsi:type="dcterms:W3CDTF">2024-09-03T14:01:54Z</dcterms:created>
  <dcterms:modified xsi:type="dcterms:W3CDTF">2024-09-03T14:01:55Z</dcterms:modified>
</cp:coreProperties>
</file>