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95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B2099-B2A8-45E6-9337-1A9DBB076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CE651-1214-43BC-B082-520BF6970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769F9-6E5A-45B7-B2CB-1F53D3EB2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7428C-7EF7-469D-969F-89A072693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EF3485-8E3B-4471-A3C4-671D7A446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EFEAAE-F13B-464F-BC71-0CF961985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50A995-D3E6-4785-9204-DCA4AF8D1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4B918-7B2F-491C-927F-1A382A3FF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05A41-4CA0-4964-A98D-B8E556A78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12E6A-5F6B-4DA8-95F7-C7D75580E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40E2D-4081-463A-A637-B70378DF3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941" r:id="rId2"/>
    <p:sldLayoutId id="2147491942" r:id="rId3"/>
    <p:sldLayoutId id="2147491943" r:id="rId4"/>
    <p:sldLayoutId id="2147491944" r:id="rId5"/>
    <p:sldLayoutId id="2147491945" r:id="rId6"/>
    <p:sldLayoutId id="2147491946" r:id="rId7"/>
    <p:sldLayoutId id="2147491947" r:id="rId8"/>
    <p:sldLayoutId id="2147491948" r:id="rId9"/>
    <p:sldLayoutId id="2147491949" r:id="rId10"/>
    <p:sldLayoutId id="214749195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tags" Target="../tags/tag184.xml" /><Relationship Id="rId24" Type="http://schemas.openxmlformats.org/officeDocument/2006/relationships/tags" Target="../tags/tag185.xml" /><Relationship Id="rId25" Type="http://schemas.openxmlformats.org/officeDocument/2006/relationships/tags" Target="../tags/tag186.xml" /><Relationship Id="rId26" Type="http://schemas.openxmlformats.org/officeDocument/2006/relationships/tags" Target="../tags/tag187.xml" /><Relationship Id="rId27" Type="http://schemas.openxmlformats.org/officeDocument/2006/relationships/tags" Target="../tags/tag188.xml" /><Relationship Id="rId28" Type="http://schemas.openxmlformats.org/officeDocument/2006/relationships/tags" Target="../tags/tag189.xml" /><Relationship Id="rId29" Type="http://schemas.openxmlformats.org/officeDocument/2006/relationships/tags" Target="../tags/tag190.xml" /><Relationship Id="rId3" Type="http://schemas.openxmlformats.org/officeDocument/2006/relationships/tags" Target="../tags/tag164.xml" /><Relationship Id="rId30" Type="http://schemas.openxmlformats.org/officeDocument/2006/relationships/tags" Target="../tags/tag191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1306506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激发学生写作兴趣的方法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激发学生的写作兴趣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提供有效的指导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提高学生的写作水平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激发学生的创造能力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激发学生的写作兴趣</a:t>
            </a:r>
            <a:endParaRPr lang="zh-CN" altLang="en-US"/>
          </a:p>
        </p:txBody>
      </p:sp>
      <p:sp>
        <p:nvSpPr>
          <p:cNvPr id="104891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创造写作情境</a:t>
            </a:r>
            <a:endParaRPr lang="zh-CN" altLang="en-US"/>
          </a:p>
        </p:txBody>
      </p:sp>
      <p:sp>
        <p:nvSpPr>
          <p:cNvPr id="1048966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利用多媒体技术，展示生动形象的图片、视频等素材，激发学生的写作灵感。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组织写作活动，如写作比赛、写作工作坊等，让学生在竞争和合作中提高写作兴趣。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引导学生关注身边的人、事、物，鼓励他们从生活中寻找写作素材，让写作更加贴近实际。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创设虚拟情境，让学生通过角色扮演、故事创作等方式，激发他们的写作兴趣和创造力。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引入趣味话题</a:t>
            </a:r>
            <a:endParaRPr lang="zh-CN" altLang="en-US"/>
          </a:p>
        </p:txBody>
      </p:sp>
      <p:sp>
        <p:nvSpPr>
          <p:cNvPr id="1049024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设计有趣的写作任务或挑战，让学生在写作中感受到成就感和乐趣。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选取与学生生活相关的趣味话题，引起学生的兴趣和好奇心。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利用热门话题或流行元素，激发学生的写作欲望和参与度。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引导学生从不同角度思考趣味话题，培养他们的创新思维和想象力。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鼓励自由表达</a:t>
            </a:r>
            <a:endParaRPr lang="zh-CN" altLang="en-US"/>
          </a:p>
        </p:txBody>
      </p:sp>
      <p:sp>
        <p:nvSpPr>
          <p:cNvPr id="1049090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2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4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6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鼓励学生在写作中表达自己的真实感受和想法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0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提供开放式话题，让学生自由发挥想象力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引导学生从不同角度思考问题，培养其创新思维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及时给予学生肯定和鼓励，增强其自信心和写作动力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奖励优秀作品</a:t>
            </a:r>
            <a:endParaRPr lang="zh-CN" altLang="en-US"/>
          </a:p>
        </p:txBody>
      </p:sp>
      <p:sp>
        <p:nvSpPr>
          <p:cNvPr id="1049140" name="正文"/>
          <p:cNvSpPr txBox="1"/>
          <p:nvPr>
            <p:custDataLst>
              <p:tags r:id="rId2"/>
            </p:custDataLst>
          </p:nvPr>
        </p:nvSpPr>
        <p:spPr>
          <a:xfrm>
            <a:off x="2266284" y="1289050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设立奖项：针对不同年级和写作水平设立奖项，激发学生的写作动力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3"/>
            </p:custDataLst>
          </p:nvPr>
        </p:nvSpPr>
        <p:spPr>
          <a:xfrm>
            <a:off x="2266284" y="2605345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奖励形式：可以是物质奖励，如书籍、文具等，也可以是荣誉证书、发表机会等精神奖励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4"/>
            </p:custDataLst>
          </p:nvPr>
        </p:nvSpPr>
        <p:spPr>
          <a:xfrm>
            <a:off x="2266284" y="3921641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优秀作品展示：将优秀作品展示在班级、学校或公共场所，提高学生的自信心和荣誉感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正文"/>
          <p:cNvSpPr txBox="1"/>
          <p:nvPr>
            <p:custDataLst>
              <p:tags r:id="rId5"/>
            </p:custDataLst>
          </p:nvPr>
        </p:nvSpPr>
        <p:spPr>
          <a:xfrm>
            <a:off x="2266284" y="5237936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奖励机制：定期评选优秀作品，确保奖励的公正性和及时性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提供有效的指导</a:t>
            </a:r>
            <a:endParaRPr lang="zh-CN" altLang="en-US"/>
          </a:p>
        </p:txBody>
      </p:sp>
      <p:sp>
        <p:nvSpPr>
          <p:cNvPr id="104918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教授写作技巧</a:t>
            </a:r>
            <a:endParaRPr lang="zh-CN" altLang="en-US"/>
          </a:p>
        </p:txBody>
      </p:sp>
      <p:sp>
        <p:nvSpPr>
          <p:cNvPr id="1049230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2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4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6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8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8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8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0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2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6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教授学生基本的写作技巧，如段落划分、句子结构等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教授学生如何构思文章框架和组织内容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鼓励学生多写多练，培养写作自信心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引导学生通过阅读优秀作品来提升写作水平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指导素材收集</a:t>
            </a:r>
            <a:endParaRPr lang="zh-CN" altLang="en-US"/>
          </a:p>
        </p:txBody>
      </p:sp>
      <p:sp>
        <p:nvSpPr>
          <p:cNvPr id="1049308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组织素材分享会，让学生交流彼此收集的素材，拓宽思路和视野。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指导学生从生活中寻找素材，观察身边的人和事，积累丰富的写作材料。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推荐适合学生年龄段的优秀文学作品，引导他们阅读并从中获取灵感和知识。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提供写作技巧和方法的指导，帮助学生更好地整理和运用素材，提高写作效率和质量。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批改与反馈</a:t>
            </a:r>
            <a:endParaRPr lang="zh-CN" altLang="en-US"/>
          </a:p>
        </p:txBody>
      </p:sp>
      <p:sp>
        <p:nvSpPr>
          <p:cNvPr id="1049374" name="矩形 15"/>
          <p:cNvSpPr/>
          <p:nvPr>
            <p:custDataLst>
              <p:tags r:id="rId2"/>
            </p:custDataLst>
          </p:nvPr>
        </p:nvSpPr>
        <p:spPr>
          <a:xfrm>
            <a:off x="2267933" y="1373272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及时批改：对学生的作文进行及时批改，指出优点和不足。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任意多边形 17"/>
          <p:cNvSpPr/>
          <p:nvPr>
            <p:custDataLst>
              <p:tags r:id="rId3"/>
            </p:custDataLst>
          </p:nvPr>
        </p:nvSpPr>
        <p:spPr>
          <a:xfrm flipV="1">
            <a:off x="2186262" y="1289050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任意多边形 18"/>
          <p:cNvSpPr/>
          <p:nvPr>
            <p:custDataLst>
              <p:tags r:id="rId4"/>
            </p:custDataLst>
          </p:nvPr>
        </p:nvSpPr>
        <p:spPr>
          <a:xfrm flipH="1">
            <a:off x="8631410" y="1873503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27"/>
          <p:cNvSpPr/>
          <p:nvPr>
            <p:custDataLst>
              <p:tags r:id="rId5"/>
            </p:custDataLst>
          </p:nvPr>
        </p:nvSpPr>
        <p:spPr>
          <a:xfrm>
            <a:off x="2267933" y="2746354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具体反馈：提供具体的反馈意见，帮助学生更好地理解自己的问题所在。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任意多边形 29"/>
          <p:cNvSpPr/>
          <p:nvPr>
            <p:custDataLst>
              <p:tags r:id="rId6"/>
            </p:custDataLst>
          </p:nvPr>
        </p:nvSpPr>
        <p:spPr>
          <a:xfrm flipV="1">
            <a:off x="2186262" y="2662132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任意多边形 30"/>
          <p:cNvSpPr/>
          <p:nvPr>
            <p:custDataLst>
              <p:tags r:id="rId7"/>
            </p:custDataLst>
          </p:nvPr>
        </p:nvSpPr>
        <p:spPr>
          <a:xfrm flipH="1">
            <a:off x="8631410" y="3246585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5"/>
          <p:cNvSpPr/>
          <p:nvPr>
            <p:custDataLst>
              <p:tags r:id="rId8"/>
            </p:custDataLst>
          </p:nvPr>
        </p:nvSpPr>
        <p:spPr>
          <a:xfrm>
            <a:off x="2267933" y="4119436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鼓励为主：以鼓励和肯定为主，激发学生的写作自信心。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任意多边形 7"/>
          <p:cNvSpPr/>
          <p:nvPr>
            <p:custDataLst>
              <p:tags r:id="rId9"/>
            </p:custDataLst>
          </p:nvPr>
        </p:nvSpPr>
        <p:spPr>
          <a:xfrm flipV="1">
            <a:off x="2186262" y="4035214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任意多边形 8"/>
          <p:cNvSpPr/>
          <p:nvPr>
            <p:custDataLst>
              <p:tags r:id="rId10"/>
            </p:custDataLst>
          </p:nvPr>
        </p:nvSpPr>
        <p:spPr>
          <a:xfrm flipH="1">
            <a:off x="8631410" y="4619667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10"/>
          <p:cNvSpPr/>
          <p:nvPr>
            <p:custDataLst>
              <p:tags r:id="rId11"/>
            </p:custDataLst>
          </p:nvPr>
        </p:nvSpPr>
        <p:spPr>
          <a:xfrm>
            <a:off x="2267933" y="5492518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建议与引导：给出有针对性的建议和引导，帮助学生提高写作水平。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任意多边形 12"/>
          <p:cNvSpPr/>
          <p:nvPr>
            <p:custDataLst>
              <p:tags r:id="rId12"/>
            </p:custDataLst>
          </p:nvPr>
        </p:nvSpPr>
        <p:spPr>
          <a:xfrm flipV="1">
            <a:off x="2186262" y="5408296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任意多边形 13"/>
          <p:cNvSpPr/>
          <p:nvPr>
            <p:custDataLst>
              <p:tags r:id="rId13"/>
            </p:custDataLst>
          </p:nvPr>
        </p:nvSpPr>
        <p:spPr>
          <a:xfrm flipH="1">
            <a:off x="8631410" y="5992749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https://d.book118.com/618113065065006032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激发学生写作兴趣的方法</vt:lpstr>
      <vt:lpstr>目录</vt:lpstr>
      <vt:lpstr>单击添加文档标题</vt:lpstr>
      <vt:lpstr>激发学生的写作兴趣</vt:lpstr>
      <vt:lpstr>创造写作情境</vt:lpstr>
      <vt:lpstr>引入趣味话题</vt:lpstr>
      <vt:lpstr>鼓励自由表达</vt:lpstr>
      <vt:lpstr>奖励优秀作品</vt:lpstr>
      <vt:lpstr>提供有效的指导</vt:lpstr>
      <vt:lpstr>教授写作技巧</vt:lpstr>
      <vt:lpstr>指导素材收集</vt:lpstr>
      <vt:lpstr>批改与反馈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2024-09-10T00:41:23.408</cp:lastPrinted>
  <dcterms:created xsi:type="dcterms:W3CDTF">2024-09-09T16:41:23Z</dcterms:created>
  <dcterms:modified xsi:type="dcterms:W3CDTF">2024-09-09T16:41:25Z</dcterms:modified>
</cp:coreProperties>
</file>