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9DDB55-A904-4B74-9C36-0F1E6382A9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AA196A-204B-4912-ABC7-EAECA2EC70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950391-8FF9-4849-9EFE-1179D66D0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2B6031-E801-4813-B738-BA436E0348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C9C1A33-071A-4442-AA09-3EF9A9FC9A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BEC195A-C21F-4D40-A566-0C7E60F9F1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1713F8-321F-454A-9834-00A25EE73B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04D4AE-B177-44E9-8221-5CFC2DC8BF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29B753-AEB0-4215-B634-422D1A6223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6878CD-1DC4-46F0-8D60-3C55DC951E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9AFC13-D5E1-4C99-89B2-89163719B5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8114057035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景区持续改进管理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5854" y="4977559"/>
            <a:ext cx="2343302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3038" y="5701914"/>
            <a:ext cx="3208934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景区现状与问题分析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持续改进管理理论与方法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景区设施与服务优化策略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市场营销策略调整及推广方案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组织架构调整和人力资源配置优化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信息化技术应用在景区持续改进中作用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景区现状与问题分析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位于XX省XX市，交通便利，距离市中心XX公里。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地理位置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景区类型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景区资源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4083" r="4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以自然风光为主，辅以人文景观，是集游览、休闲、度假为一体的综合性景区。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拥有独特的山水风光和丰富的动植物资源，同时还有一些历史文化遗迹。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景区基本情况介绍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景区设施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景区内的餐饮、住宿、娱乐等配套设施相对完善，但仍有提升空间。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游客数量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近年来游客数量逐年增长，但增长率有所放缓。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游客满意度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根据游客调查和反馈，游客对景区的整体满意度较高，但仍存在一些不满意的因素。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现状分析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6818" r="2681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目前景区的旅游产品相对单一，缺乏多样性和创新性，难以满足不同游客的需求。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旅游产品单一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景区内的一些服务人员素质有待提高，服务态度不够热情周到，影响了游客的游览体验。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服务质量参差不齐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景区的营销推广力度不足，缺乏有效的宣传和推广手段，导致知名度不高，影响了游客数量和旅游收入。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营销推广不足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随着游客数量的增加，景区内的环境压力也在逐渐增大，一些游客的不文明行为对环境造成了破坏。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环境保护不到位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存在的主要问题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持续改进管理理论与方法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是一种不断追求卓越、寻求突破的管理哲学和方法论，旨在通过持续改进组织的各个方面，提高组织的整体绩效和竞争力。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可以帮助组织适应不断变化的市场环境，提高产品质量和服务水平，增强客户满意度和忠诚度，促进组织的可持续发展。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持续改进管理概述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持续改进管理的意义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持续改进管理的定义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精益管理理论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强调通过消除浪费、提高效率来实现组织的持续改进，关注流程优化、资源节约和价值创造。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六西格玛管理理论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注重通过数据分析和过程控制来提高产品质量和过程效率，减少缺陷和波动，追求零缺陷的目标。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全面质量管理理论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强调全员参与、全过程控制和全面改进，以提高产品质量和组织绩效为核心。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相关理论支持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鼓励员工提出创新性的想法和建议，通过创新来推动组织的持续改进和发展。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PDCA循环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即计划（Plan）、执行（Do）、检查（Check）、处理（Act）循环，是持续改进管理的基本方法论，通过不断循环往复，实现持续改进。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5W1H分析法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即为什么（Why）、做什么（What）、何时（When）、何地（Where）、谁（Who）、如何（How）分析法，用于明确问题和目标，制定改进计划。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标杆管理法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通过寻找行业内外最佳实践作为标杆，对比分析自身与标杆的差距，制定改进措施并持续跟进。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方法论探讨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景区设施与服务优化策略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375" r="1537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评估现有设施状况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制定设施更新计划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引入先进设施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定期维护与检查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设施完善与更新计划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对景区内各项设施进行全面评估，了解设施的使用状况、维护情况和更新需求。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引进先进的旅游设施，如智能导览系统、环保交通工具等，提升景区服务水平和游客体验。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根据评估结果，制定详细的设施更新计划，包括更新时间表、预算和资源需求等。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建立定期维护和检查制度，确保设施始终处于良好状态，减少游客投诉和安全事故。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服务质量提升举措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培训服务人员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加强服务人员培训，提高服务意识和技能水平，确保为游客提供热情、周到的服务。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完善服务流程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优化景区服务流程，减少游客等待时间和排队现象，提高服务效率。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建立服务质量监督机制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设立服务质量监督部门或第三方评估机构，对景区服务质量进行定期评估和监督，及时发现问题并改进。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提供个性化服务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根据游客需求和偏好，提供个性化服务，如定制旅游线路、特色餐饮等，提升游客满意度。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5250" r="525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合理规划游览线路，减少游客走回头路和重复路线的现象，提高游览效率。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优化游览线路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提升导游服务质量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完善旅游信息服务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加强景区安全管理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加强导游培训和管理，提高导游服务水平和专业素养，为游客提供更优质的讲解服务。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加强旅游信息服务平台建设，提供实时、准确的旅游信息，方便游客了解景区动态和相关信息。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建立健全景区安全管理制度和应急预案，加强安全巡查和隐患排查，确保游客安全。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游客体验改善方案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市场营销策略调整及推广方案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https://d.book118.com/618114057035006034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2024-09-12T13:59:20.809</cp:lastPrinted>
  <dcterms:created xsi:type="dcterms:W3CDTF">2024-09-12T05:59:20Z</dcterms:created>
  <dcterms:modified xsi:type="dcterms:W3CDTF">2024-09-12T05:59:22Z</dcterms:modified>
</cp:coreProperties>
</file>