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AB3A-C53C-4D4B-836C-6F86F8A0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DFF4-24FD-4B1B-B2C0-DED9AD513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5449C-48AA-438E-BB7D-E78F775A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874E7-EAA4-4490-82F9-CB4F3DB8F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A68F1-CAA8-4F12-BA23-F69DB9DB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E965D-1F1C-4EF1-A4B6-AF77A400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049B9-9398-4860-B93B-AAECB8E8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86EE-81CC-401E-94A9-B1F3BEE9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32B7D-0018-481F-8798-55B9D281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0389-CA76-4509-A833-093638D8F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1131E-F440-43E3-BA15-7DE10FD1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4107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公共事业行业未来五至十年发展策略研究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未来五至十年发展策略规划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关键成功因素剖析及应对举措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重点领域发展策略探讨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政策支持与资源整合方案设计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公共事业行业主要包括水务、电力、燃气、公共交通等领域，是国民经济的基础性行业。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近年来，随着城市化进程的加速和基础设施建设的不断完善，公共事业行业规模持续扩大，增长速度保持稳定。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公共事业行业具有资本密集、技术密集、政策导向性强等特点，同时承担着保障民生、服务社会的重要责任。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公共事业行业概况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政策法规环境及影响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国家出台了一系列政策法规，如《基础设施和公用事业特许经营管理办法》、《关于深化公共服务供给方式改革的意见》等，旨在推动公共事业行业的市场化改革和规范发展。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政策法规概述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政策法规的实施，促进了公共事业行业的市场化进程，引入了社会资本和竞争机制，推动了行业的创新和发展。同时，政策也对行业的监管和服务质量提出了更高的要求。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政策对行业的影响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249" r="1324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随着城市化进程的加速，城市人口不断增加，对公共基础设施和公共服务的需求持续增长。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随着居民收入水平的提高和消费观念的转变，对公共事业服务的需求呈现出多元化、个性化的特点。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消费升级与多元化需求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环保意识的提高和可持续发展的要求，对公共事业行业的环保标准和服务质量提出了更高的要求。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公共事业行业呈现出国有企业为主导、民营企业积极参与的竞争格局。国有企业凭借资源优势和政策支持，在行业中占据主导地位；民营企业则通过技术创新和灵活经营，在部分领域取得了突破。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推进和消费升级的加速，公共事业行业的发展空间依然广阔。特别是在新能源、智能化、环保等领域，将涌现出更多的发展机遇。同时，随着政策法规的不断完善和市场机制的引入，行业的市场化程度将进一步提高，为行业的发展注入新的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未来五至十年发展策略规划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以公共需求为导向，推动公共事业行业向智能化、绿色化、服务化转型升级，提升行业整体竞争力和可持续发展能力。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实现公共事业行业的高质量发展，提高服务效率和质量，满足人民群众日益增长的美好生活需要。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总体发展战略定位与目标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在保持传统业务稳定增长的基础上，积极拓展新兴业务领域，如智慧城市、新能源、环保等。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通过技术创新和模式创新，优化业务流程和服务模式，提高运营效率和服务水平。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业务拓展与优化方向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加大科技研发投入，推动新技术在公共事业行业的应用，如人工智能、大数据、物联网等。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探索新的商业模式和运营模式，如公私合营、特许经营等，激发市场活力和创新动力。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71" r="74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积极参与国际竞争与合作，推动公共事业行业的国际化发展，提升国际影响力和竞争力。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加强与国内外相关企业和机构的合作，共同推动公共事业行业的发展和进步。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合作机会挖掘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国际化拓展与合作机会挖掘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关键成功因素剖析及应对举措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根据政策法规的变动，及时调整企业战略和业务模式，确保合规经营。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政策倡导与参与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积极参与政策制定过程，倡导对行业有利的政策，提高企业话语权。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政策法规跟踪与分析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建立专门的政策研究团队，实时跟踪和分析国家及地方政策法规的变动，为决策提供及时准确的依据。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政策法规变动应对策略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市场需求变化捕捉与满足能力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定期开展市场需求调研，了解客户需求变化和行业趋势。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根据市场需求，不断进行产品与服务创新，提高市场竞争力。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建立完善的客户关系管理系统，提高客户满意度和忠诚度。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27" r="197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与高校、科研机构建立紧密的产学研合作关系，共同推动行业技术进步。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科研投入与成果转化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加大科研投入，推动技术创新和成果转化，提高企业核心竞争力。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技术人才引进与培养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积极引进和培养高端技术人才，打造技术领军团队。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技术创新引领能力培育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https://d.book118.com/618114107043006027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2024-09-05T02:42:29.719</cp:lastPrinted>
  <dcterms:created xsi:type="dcterms:W3CDTF">2024-09-04T18:42:29Z</dcterms:created>
  <dcterms:modified xsi:type="dcterms:W3CDTF">2024-09-04T18:42:32Z</dcterms:modified>
</cp:coreProperties>
</file>