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CWWHCQ+MS-UIGothic"/>
      <p:regular r:id="rId17"/>
    </p:embeddedFont>
    <p:embeddedFont>
      <p:font typeface="OUJCES+KCPHTR+ArialMT"/>
      <p:regular r:id="rId18"/>
    </p:embeddedFont>
    <p:embeddedFont>
      <p:font typeface="NREAJC+MSIPCE+MicrosoftYaHei-Bold"/>
      <p:regular r:id="rId19"/>
    </p:embeddedFont>
    <p:embeddedFont>
      <p:font typeface="MHCQSD+BCTCBP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07086-E4F1-4D5A-A598-695B9F00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748E7-E704-458D-9669-0C128D18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00DB-8ACE-4A22-8AF6-B16DE3890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A109E-4346-425F-AE12-7CAA6EC52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D2D04-EB3B-4528-909A-9204F6CF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47A6B-9C59-4E71-86A2-C7FF39706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BA8F2-DF05-494F-AD24-C29BC22D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81A2E-2F0A-4436-8571-72B3CFFB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EDD8B-DF9A-4C4B-B099-F6B521FA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D43AD-FEBE-4062-B6E4-957AB14B3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DA6B3-6B72-4F1B-A44D-6BD7396E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6043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39389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CWWHCQ+MS-UIGothic"/>
                <a:cs typeface="CWWHCQ+MS-UIGothic"/>
              </a:rPr>
              <a:t>食品添加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剂</a:t>
            </a:r>
            <a:r>
              <a:rPr sz="5750" spc="23">
                <a:solidFill>
                  <a:srgbClr val="083800"/>
                </a:solidFill>
                <a:latin typeface="CWWHCQ+MS-UIGothic"/>
                <a:cs typeface="CWWHCQ+MS-UIGothic"/>
              </a:rPr>
              <a:t>增稠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剂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简</a:t>
            </a:r>
            <a:r>
              <a:rPr sz="5750" spc="25">
                <a:solidFill>
                  <a:srgbClr val="083800"/>
                </a:solidFill>
                <a:latin typeface="CWWHCQ+MS-UIGothic"/>
                <a:cs typeface="CWWHCQ+MS-UIGothic"/>
              </a:rPr>
              <a:t>介及卡拉胶介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 绍</a:t>
            </a:r>
          </a:p>
          <a:p>
            <a:pPr marL="0" marR="0">
              <a:lnSpc>
                <a:spcPts val="5750"/>
              </a:lnSpc>
              <a:spcBef>
                <a:spcPts val="2519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CWWHCQ+MS-UIGothic"/>
                <a:cs typeface="CWWHC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13325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UJCES+KCPHTR+ArialMT"/>
                <a:cs typeface="OUJCES+KCPHT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食品添加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增稠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UJCES+KCPHTR+ArialMT"/>
                <a:cs typeface="OUJCES+KCPHT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卡拉胶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3404537" cy="1880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UJCES+KCPHTR+ArialMT"/>
                <a:cs typeface="OUJCES+KCPHT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卡拉胶的性能与作用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UJCES+KCPHTR+ArialMT"/>
                <a:cs typeface="OUJCES+KCPHT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卡拉胶的安全性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OUJCES+KCPHTR+ArialMT"/>
                <a:cs typeface="OUJCES+KCPHTR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卡拉胶的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CWWHCQ+MS-UIGothic"/>
                <a:cs typeface="CWWHCQ+MS-UIGothic"/>
              </a:rPr>
              <a:t>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REAJC+MSIPCE+MicrosoftYaHei-Bold"/>
                <a:cs typeface="NREAJC+MSIPC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食品添加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剂</a:t>
            </a: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增稠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剂</a:t>
            </a: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增稠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REAJC+MSIPCE+MicrosoftYaHei-Bold"/>
                <a:cs typeface="NREAJC+MSIPC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增稠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是一种食品添加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，主要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用于改善食品的物理性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，如稠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度、粘度和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定性。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NREAJC+MSIPCE+MicrosoftYaHei-Bold"/>
                <a:cs typeface="NREAJC+MSIPCE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增稠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的作用主要是通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增加食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品的粘度，改善食品的口感、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地和外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时还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可以防止食品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分离、沉淀和分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增稠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可以根据来源、化学成分和性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质进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的增稠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包括天然增稠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和合成增稠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两大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。天然增稠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如卡拉胶、果胶、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琼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脂等，合成增稠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羧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甲基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、聚乙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烯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吡咯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烷酮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的特性包括溶解性、粘度、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定性、安全性等，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些特性决定了增稠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在不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同食品中的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用范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CWWHCQ+MS-UIGothic"/>
                <a:cs typeface="CWWHCQ+MS-UIGothic"/>
              </a:rPr>
              <a:t>和效果。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增稠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在食品工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中的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在食品工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中广泛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用于乳制品、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料、糖果、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味品、烘焙食品等多个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60357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在乳制品中，增稠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可以改善口感、防止沉淀和分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；在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料中，增稠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可以增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加口感和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定性；在糖果中，增稠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地和口感；在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味品中，增稠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整粘度和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地；在烘焙食品中，增稠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可以改善面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WWHCQ+MS-UIGothic"/>
                <a:cs typeface="CWWHCQ+MS-UIGothic"/>
              </a:rPr>
              <a:t>地和口感。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REAJC+MSIPCE+MicrosoftYaHei-Bold"/>
                <a:cs typeface="NREAJC+MSIPC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3467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卡拉胶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简</a:t>
            </a: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卡拉胶的来源与性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卡拉胶是从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海藻等天然植物中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提取的，是一种天然的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性多糖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性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卡拉胶具有增稠、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浮、乳化和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定等多种功能，在常温下卡拉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胶溶于水，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白色或浅黄色多孔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的不溶性片状或粉末。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卡拉胶的生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WWHCQ+MS-UIGothic"/>
                <a:cs typeface="CWWHCQ+MS-UIGothic"/>
              </a:rPr>
              <a:t>原料准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WWHCQ+MS-UIGothic"/>
                <a:cs typeface="CWWHCQ+MS-UIGothic"/>
              </a:rPr>
              <a:t>提取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2000">
                <a:solidFill>
                  <a:srgbClr val="FFFFFF"/>
                </a:solidFill>
                <a:latin typeface="CWWHCQ+MS-UIGothic"/>
                <a:cs typeface="CWWHCQ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422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WWHCQ+MS-UIGothic"/>
                <a:cs typeface="CWWHCQ+MS-UIGothic"/>
              </a:rPr>
              <a:t>干燥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特定的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化技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，提高卡拉胶的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并准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量的原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料，如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海藻。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物理或化学方法从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将卡拉胶溶液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行干燥，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853815" y="535405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原料中提取卡拉胶。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638665" y="535405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得到卡拉胶成品。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卡拉胶在食品工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中的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CQSD+BCTCBP+MicrosoftYaHei"/>
                <a:cs typeface="MHCQSD+BCTCB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CQSD+BCTCBP+MicrosoftYaHei"/>
                <a:cs typeface="MHCQSD+BCTCB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CQSD+BCTCBP+MicrosoftYaHei"/>
                <a:cs typeface="MHCQSD+BCTCB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HCQSD+BCTCBP+MicrosoftYaHei"/>
                <a:cs typeface="MHCQSD+BCTCB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26177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果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冻</a:t>
            </a: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、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软</a:t>
            </a: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糖制造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乳制品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味品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CWWHCQ+MS-UIGothic"/>
                <a:cs typeface="CWWHCQ+MS-UIGothic"/>
              </a:rPr>
              <a:t>肉制品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卡拉胶是果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冻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糖等甜品的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主要增稠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品良好的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口感和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定性。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在乳制品中添加卡拉胶可以提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卡拉胶用于制作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酱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料和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味品，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在肉制品加工中，卡拉胶用于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品的粘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性和保水性，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改善肉制品的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构和口感。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689350" y="5561817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高其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定性，防止乳液分离。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6538594" y="5561817"/>
            <a:ext cx="203637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WHCQ+MS-UIGothic"/>
                <a:cs typeface="CWWHCQ+MS-UIGothic"/>
              </a:rPr>
              <a:t>增加粘稠度，改善口感。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NREAJC+MSIPCE+MicrosoftYaHei-Bold"/>
                <a:cs typeface="NREAJC+MSIPC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6007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CWWHCQ+MS-UIGothic"/>
                <a:cs typeface="CWWHCQ+MS-UIGothic"/>
              </a:rPr>
              <a:t>卡拉胶的性能与作用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WWHCQ+MS-UIGothic"/>
                <a:cs typeface="CWWHCQ+MS-UIGothic"/>
              </a:rPr>
              <a:t>卡拉胶的增稠性能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增稠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是一种重要的食品添加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，用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于改善食品的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地和口感。卡拉胶作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增稠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的一种，具有很好的增稠性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卡拉胶的增稠性能使其广泛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用于食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品工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中，如制作果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酱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料、冰淇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淋等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品，提高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品的口感和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2629" y="4207883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卡拉胶在水溶液中能形成粘稠的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浮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液，其粘度受溶液</a:t>
            </a:r>
            <a:r>
              <a:rPr sz="1500">
                <a:solidFill>
                  <a:srgbClr val="FFFDFD"/>
                </a:solidFill>
                <a:latin typeface="MHCQSD+BCTCBP+MicrosoftYaHei"/>
                <a:cs typeface="MHCQSD+BCTCBP+MicrosoftYaHei"/>
              </a:rPr>
              <a:t>pH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的影响，酸性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条件下，卡拉胶的粘度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低，而在碱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性条件下，其粘度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CWWHCQ+MS-UIGothic"/>
                <a:cs typeface="CWWHCQ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https://d.book118.com/618116043007006035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CWWHCQ+MS-UIGothic</vt:lpstr>
      <vt:lpstr>SimSun</vt:lpstr>
      <vt:lpstr>OUJCES+KCPHTR+ArialMT</vt:lpstr>
      <vt:lpstr>Times New Roman</vt:lpstr>
      <vt:lpstr>NREAJC+MSIPCE+MicrosoftYaHei-Bold</vt:lpstr>
      <vt:lpstr>MHCQSD+BCTCBP+MicrosoftYaHei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2024-09-13T17:33:34.001</cp:lastPrinted>
  <dcterms:created xsi:type="dcterms:W3CDTF">2024-09-13T09:33:34Z</dcterms:created>
  <dcterms:modified xsi:type="dcterms:W3CDTF">2024-09-13T09:33:35Z</dcterms:modified>
</cp:coreProperties>
</file>