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539C2B-6962-4BD8-A27E-26297F58D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7643A8-36F4-43F4-B610-A96258003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1D9330-A050-43B8-8ADA-352805E0BD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968CF2-ABF7-4B48-9B40-C909A417AA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53A1D7D-A585-441F-9B6C-519C4A7CD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691F02-06AD-4988-92F2-AC59059D4F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DD3CEC-7FD7-4C54-BBAB-B7F659FCF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62BA13-806E-46D5-BE08-521D00093D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7E1115-417F-4361-BCB6-0F1E86C660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1AEF70-B91B-451E-8155-BF0E458C57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183E1-0799-4A76-B38C-62EF4F4A9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120134022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胆道结石的护理查房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胆道结石的基本知识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胆道结石的护理常规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特殊情况下的护理措施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患者教育与康复指导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病例分享与讨论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070" r="2307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胆道结石是胆道系统内形成的结石，主要位于胆囊或胆管内。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根据结石的成分和部位，胆道结石可分为胆囊结石、胆管结石和肝内胆管结石等。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606" b="1860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胆道结石的成因较为复杂，主要与胆汁成分异常、胆道动力学改变、细菌感染等因素有关。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胆道结石可引起胆道梗阻、胆汁淤积和细菌感染等问题，进而导致胆道炎症、疼痛、黄疸等症状。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胆道结石的临床表现主要包括右上腹疼痛、黄疸、发热等症状，其中右上腹疼痛是最常见的症状。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胆道结石的诊断主要依赖于影像学检查，如超声、CT、磁共振胰胆管成像（MRCP）等。通过这些检查可以明确结石的大小、位置以及胆道梗阻的程度。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胆道结石的护理常规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了解患者病史、症状、体征及实验室检查结果，评估患者情况，为手术做好准备。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评估病情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417" r="13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向患者及家属介绍手术的必要性、手术过程及注意事项，缓解患者紧张情绪。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指导患者术前禁食、禁水，做好皮肤准备，备好手术用物。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79" b="257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监测生命体征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在手术过程中，密切监测患者的生命体征，及时发现并处理异常情况。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协助手术操作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配合医生完成手术操作，确保手术顺利进行。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防止并发症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注意观察患者情况，预防术中并发症的发生。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术后密切监测患者的生命体征，观察病情变化。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4542" r="454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评估患者疼痛情况，采取有效措施缓解疼痛，提高患者舒适度。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根据患者情况，指导患者合理饮食，促进术后恢复。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特殊情况下的护理措施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https://d.book118.com/618120134022006030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2024-09-06T08:45:30.989</cp:lastPrinted>
  <dcterms:created xsi:type="dcterms:W3CDTF">2024-09-06T00:45:31Z</dcterms:created>
  <dcterms:modified xsi:type="dcterms:W3CDTF">2024-09-06T00:45:33Z</dcterms:modified>
</cp:coreProperties>
</file>