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1E6C4-722C-4487-9A57-99B74FF5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C52C5-38E5-46B2-932B-C5648A10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82F24-7F09-480E-B561-30E9426E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79A55-049A-42A7-BFB5-98307ADBA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0C337-66EB-4B1A-A7BC-89AD3E9B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B4697-C43B-4178-A183-31CB619B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94189-CB1E-4D62-A980-51B7C6FA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CCC95-94D6-43E1-9E30-DF408A1F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F5496-EB01-44AC-ACA0-6CC196EC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D99F6-F3CF-4A21-9FE4-EDBBB10D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D0A14-2209-48E1-9847-F19B8401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2013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加油站安全指南高效操作保障行为安全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环境保护与节能减排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汽油等燃油易挥发，与空气混合后形成易燃易爆气体，遇明火或高温极易引发火灾或爆炸。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燃油及其蒸气具有一定的毒性，长时间接触或吸入会对人体健康造成危害。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燃油在输送、加注过程中易产生静电，静电积聚到一定程度可能引发火灾或爆炸。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44" b="11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08" r="1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加油站必须遵守国家相关安全法规，如《危险化学品安全管理条例》等，确保安全生产。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加油站建设、运营和管理需符合石油、化工等行业的安全标准，如《汽车加油加气站设计与施工规范》等。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企业规章制度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加油站应建立完善的安全管理制度和操作规程，明确各级人员的安全职责和操作要求。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加强员工安全意识教育，提高员工对危险源和安全隐患的识别能力。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定期开展安全知识培训，使员工掌握防火、防爆、防静电等安全知识和应急处理技能。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安全行为规范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制定并落实安全行为规范，要求员工严格遵守安全操作规程，杜绝违章操作行为。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开启油箱盖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待车辆停稳后，加油员应主动为司机开启油箱盖。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引导车辆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加油员应站在入口处引导车辆进入，确保车辆停放在指定位置。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加油操作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将加油枪插入油箱口，打开加油开关，开始加油。加油过程中要密切关注油量表，防止溢出。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结算与离开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引导司机到收银台结算，并确保车辆安全离开加油站。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关闭油箱盖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加油完毕后，关闭油箱盖并锁好。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加油作业流程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90" r="190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891" b="128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34" r="191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每日检查加油机各部件是否完好，有无渗漏现象。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定期对油罐进行清洗和检查，确保油罐内无杂质和水分。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确保消防器材齐全、有效，并定期检查更换。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定期对加油站的设备进行维护保养，确保设备处于良好状态。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加油机检查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油罐检查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消防器材检查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针对可能发生的突发事件，制定相应的应急预案，明确应对措施和责任人。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定期组织应急演练，检验应急预案的可行性和有效性。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定期对员工进行应急培训，提高员工的应急处置能力。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对演练结果进行评估，针对存在的问题进行改进和完善。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行为安全保障措施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确保员工具备基本的安全意识，了解加油站安全规定和应急措施。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提高员工操作技能，确保加油、卸油等操作符合安全标准。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定期对员工进行考核，评估其安全知识和操作技能水平，确保员工能够熟练掌握安全操作规程。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在加油站显著位置设置安全宣传标语和警示牌，提醒顾客注意加油安全。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在加油前向顾客告知安全注意事项，如禁止吸烟、禁止使用手机等。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安全告知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引导顾客正确使用加油设备，避免因操作不当引发安全事故。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安全引导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顾客安全教育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https://d.book118.com/618122013003006034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2024-09-12T04:22:49.049</cp:lastPrinted>
  <dcterms:created xsi:type="dcterms:W3CDTF">2024-09-11T20:22:49Z</dcterms:created>
  <dcterms:modified xsi:type="dcterms:W3CDTF">2024-09-11T20:22:51Z</dcterms:modified>
</cp:coreProperties>
</file>