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7CDF2-4A61-4038-8B2C-4F637138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9D3F4-2CBA-4860-B91B-01663E2A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9812B-CADC-4788-BA69-A7C70C2D9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CF334-7F5E-4833-B987-69F93166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B120B-ECF5-4167-AF72-AE6E237C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8314C-EECC-4B76-A89C-C1B19B5E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C5D58-6EF2-4EAD-8ECD-1038206B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D4F3B-1555-457B-B9DA-156BD384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13833-9565-44C5-BFCB-952BD9A9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39C61-7D25-4290-BF2C-BCC3BC1B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E6D7C-367A-42C2-BA72-3FA61C73B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207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营销导向和推销导向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推销导向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营销导向与推销导向的比较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营销导向和推销导向是现代商业活动中两种不同的经营理念。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营销导向强调以客户需求为导向，通过满足客户需求来实现企业目标；而推销导向则侧重于通过各种销售手段来推销产品，以达到销售目标。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6" r="235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94" r="1329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营销关注长期关系，推销关注短期销售；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营销关注客户价值，推销关注产品特点；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营销采用整合营销传播，推销采用单一销售手段；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营销强调市场研究，推销依赖个人技巧。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营销与推销的区别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营销导向是指企业以市场需求和顾客为中心，通过市场调查和预测，识别消费者的需求和期望，并据此制定产品、价格、促销和分销策略，以实现企业的长期盈利目标。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营销导向强调顾客导向、竞争导向和创新导向，要求企业不断调整和优化产品、服务和营销组合，以满足消费者需求并创造竞争优势。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营销导向的企业将顾客视为最重要的资源，通过市场调查和顾客反馈了解顾客需求，并努力满足这些需求。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营销导向的企业关注市场竞争状况，通过分析竞争对手的策略和行动，制定相应的竞争策略。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创新导向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营销导向的企业注重创新，不断推出新产品、新服务和新营销方式，以满足消费者不断变化的需求。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营销导向的企业注重长期盈利目标，能够实现企业的可持续发展。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提高顾客满意度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营销导向的企业以满足消费者需求为核心，能够提高顾客满意度和忠诚度。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通过市场调查和竞争分析，营销导向的企业能够制定有效的竞争策略，创造竞争优势。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营销导向的优点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推销导向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10" r="30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推销导向的定义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它强调企业主动寻找潜在客户，并通过销售人员的努力促成交易。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推销导向是指以产品为中心，通过各种销售手段和渠道将产品推向潜在客户的经营理念。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推销导向的企业将产品视为最重要的因素，关注产品的特点、功能和优势。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以产品为中心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依赖销售人员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短期销售目标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推销导向的企业高度依赖销售人员来寻找客户、建立关系和促成交易。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推销导向的企业通常关注短期的销售业绩和利润，而非长期的关系和品牌建设。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推销导向的特点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38" b="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推销导向的优点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快速回报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推销导向的企业通常能够在短期内获得销售回报，实现盈利。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推销导向的企业能够灵活应对市场需求，快速调整销售策略。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客户关系紧密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通过销售人员与客户的紧密接触，企业能够建立较为紧密的客户关系，了解客户需求，提高客户满意度。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营销导向与推销导向的比较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https://d.book118.com/618122077113006036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2024-09-16T04:20:41.782</cp:lastPrinted>
  <dcterms:created xsi:type="dcterms:W3CDTF">2024-09-15T20:20:41Z</dcterms:created>
  <dcterms:modified xsi:type="dcterms:W3CDTF">2024-09-15T20:20:43Z</dcterms:modified>
</cp:coreProperties>
</file>