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E8D2C1-8F6C-4085-8607-1F478FBBC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7D06B8-6A9C-48A4-B5EA-B45DF83C2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19083-F99E-417A-815F-F0648CCD4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8156C7-059A-40D6-95CA-D4A20FC4F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CEF615-FC4F-412C-BB24-2AEF10D30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3B9F4B-BD7C-47E7-90FD-C9789CAC3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3458F7-E553-4483-8B30-82363200A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5A86F8-2FBB-4D84-99DC-05929E2CC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B3F0F3-DDFB-454F-AE61-98DF7C854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FFCB3-AA04-4402-B268-B61D397BC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8E2EAA-612B-4C0C-8E6D-B6764F4B6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2211001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《现代物流基础》项目2任务1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现代物流概述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仓储管理与技术应用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运输配送策略及创新实践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第三方物流服务提供商选择与评价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绿色物流理念推广及实施路径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现代物流概述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物流是指物品从供应地向接收地的实体流动过程。根据实际需要，将运输、储存、装卸、搬运、包装、流通加工、配送、信息处理等基本功能实施有机结合。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物流的概念最早起源于美国，经历了实物配送、综合物流和供应链管理等多个发展阶段。随着全球化和电子商务的快速发展，现代物流行业不断壮大并日趋成熟。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23" r="112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借助先进的信息技术，实现物流信息的实时传递和处理。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运用自动化设备和技术，提高物流作业的效率和准确性。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现代物流特点及优势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现代物流特点及优势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网络化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构建完善的物流网络，实现物品在全球范围内的快速流通。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运用人工智能、大数据等技术，提升物流决策和服务的智能化水平。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通过优化物流流程和提高运作效率，降低企业运营成本。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提供快速、准确、个性化的物流服务，满足客户需求。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借助先进的物流技术和管理理念，提升企业在市场中的竞争力。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增强竞争力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现代物流特点及优势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" r="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近年来，我国物流业保持快速增长，市场规模不断扩大。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政府出台一系列政策措施，支持物流业发展，如降低物流成本、推动绿色物流等。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国内外物流行业现状对比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政策扶持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发展迅速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基础设施完善：我国交通基础设施不断完善，为物流业发展提供了有力支撑。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8018" b="801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国内外物流行业现状对比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7563" r="2756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国际合作紧密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国外物流企业积极开展国际合作与交流，共同应对全球性物流挑战。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成熟度高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发达国家物流业起步较早，市场成熟度高，具备完善的物流体系和服务网络。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国外物流企业注重技术创新和研发投入，推动物流行业向智能化、绿色化方向发展。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国内外物流行业现状对比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供应链管理与优化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是围绕核心企业，通过对信息流、物流、资金流的控制，从采购原材料开始，制成中间产品以及最终产品，最后由销售网络把产品送到消费者手中的将供应商、制造商、分销商、零售商、直到最终用户连成一个整体的功能网链结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包括供应商、制造商、仓库、配送中心和渠道商等。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供应链构成要素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供应链基本概念及构成要素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063" r="18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包括快速反应策略、有效客户反应策略、合作计划预测与补给策略等。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包括物流管理、采购管理、生产管理、库存管理、销售管理、信息管理以及关系管理等。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供应链管理策略与方法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某电商公司通过优化供应链，实现了库存周转率提高、订单满足率提升等目标。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某制造企业通过引入先进的供应链管理系统，实现了生产计划的精准制定和物料需求的准确预测，从而降低了库存成本和生产成本。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某零售企业通过强化与供应商的合作，实现了商品的快速补货和滞销品的及时处理，提高了销售额和客户满意度。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458" r="545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供应链优化实践案例分析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仓储管理与技术应用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0864" b="1086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根据物流需求、交通状况、土地成本等因素，合理规划仓库选址，并进行内部布局设计，提高空间利用率。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仓库选址与布局规划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根据货物特性、存储需求等因素，选择合适的货架类型，并进行合理配置，提高货物存储效率。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货架选择与配置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根据货物特性和作业需求，配置适当的装卸搬运设备，如叉车、堆高机等，提高作业效率。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装卸搬运设备配置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仓储设施规划与布局设计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https://d.book118.com/618122110010006033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2024-09-10T19:51:16.323</cp:lastPrinted>
  <dcterms:created xsi:type="dcterms:W3CDTF">2024-09-10T11:51:16Z</dcterms:created>
  <dcterms:modified xsi:type="dcterms:W3CDTF">2024-09-10T11:51:18Z</dcterms:modified>
</cp:coreProperties>
</file>