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5CD58A-C8AB-442E-BEBF-99978D932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E35BCB-83B1-4216-B3AF-4288BEB0B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52C384-9DC4-4B48-A543-D2081AD76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62D9D9-B4C0-4D3D-8650-4CA3CE705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379F30-BF82-4286-8891-34DA9B86B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A0529C-3C2D-43D5-815B-9DEDED82B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40F89C-61FC-44C3-83A4-FA273B033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C79386-EC80-4A06-94B7-F507A245C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37CDCE-4D83-4441-95BA-3DE612B8E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B0443-750A-4E5E-9179-59233FA34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EF063-4712-4351-9326-D0B0D95F9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2305503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《轴测图的基本知识》ppt课件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轴测图的绘制方法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轴测图的特性与参数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轴测图的应用实例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轴测图与其他绘图方法的比较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轴测图的发展趋势与展望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轴测图是一种单面投影图形，它能够同时表达物体的长度、宽度和高度，使观察者获得更直观的立体感。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通过将三维物体投影到二维平面上，形成具有立体感的图像。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立体感强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能够清晰地展示物体的形状、大小和相对位置。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表达直观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相对于其他三维建模软件，轴测图的制作较为简单。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制作简便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轴测图可分为正轴测图和斜轴测图，其中正轴测图又分为正等轴测图和正二等轴测图。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正轴测图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斜轴测图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投影线与坐标轴夹角为直角，常用于表达立方体或物体的一组垂直面。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投影线与坐标轴夹角不为直角，常用于表达圆柱体或倾斜的物体。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分类与比较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在工程设计中，轴测图常用于展示建筑、机械或电子产品的立体结构，便于设计人员和客户进行理解和评估。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在课堂教学中，轴测图可用于解释和演示复杂的几何形状和结构，帮助学生更好地理解空间关系。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教学演示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625" r="15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在产品手册、技术图纸等技术文档中，轴测图常被用来详细展示设备的内部结构和工作原理。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技术文档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轴测图的绘制方法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885" r="688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正等轴测图是轴测图中常用的一种，其三个轴向伸缩系数相等，即p=q=r=1。在正等轴测图中，物体按其长、宽、高的比例真实投影，前后、左右、上下均不发生变化，且度量准。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绘制步骤：首先确定作图范围和作图比例，然后根据正等轴测图的特性绘制出物体的三视图，最后在三视图的基础上对各部分进行深化和细化。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正等轴测图的绘制方法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33" b="453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斜二轴测图的绘制方法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斜二轴测图是一种常用的轴测图，其三个轴向伸缩系数分别为p=1, q=r=0.5。在斜二轴测图中，物体的投影会发生变形，但前后关系保持不变。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绘制步骤：首先确定作图范围和作图比例，然后根据斜二轴测图的特性绘制出物体的三视图，最后在三视图的基础上对各部分进行深化和细化。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正面斜等轴测图是一种较为特殊的轴测图，其三个轴向伸缩系数分别为p&gt;1, q=r&lt;1。在正面斜等轴测图中，物体的投影会发生较大的变形，但上下关系保持不变。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绘制步骤：首先确定作图范围和作图比例，然后根据正面斜等轴测图的特性绘制出物体的三视图，最后在三视图的基础上对各部分进行深化和细化。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7063" r="27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正面斜等轴测图的绘制方法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轴测图的特性与参数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13" b="71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4341" r="43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轴测图的特性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直观性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轴测图是一种立体感较强的图形，能够直观地展示物体的形态和结构。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平行性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轴测图中的平行性表现为物体各部分之间的相对位置关系，这种关系使得轴测图在表示物体时具有较高的准确度。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等角投影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轴测图采用等角投影的方式，保持了物体各方向的比例关系，不会产生透视变形。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轴测投影中三个相邻轴之间的角度，通常为120度。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轴间角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表示物体沿各坐标轴方向上的长度变化率，通常为1或0.5。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轴向伸缩系数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表示物体绕坐标轴旋转的角度，用于描述物体的方向。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旋转角度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轴测图的参数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https://d.book118.com/618123055037006036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2024-09-15T11:25:30.310</cp:lastPrinted>
  <dcterms:created xsi:type="dcterms:W3CDTF">2024-09-15T03:25:30Z</dcterms:created>
  <dcterms:modified xsi:type="dcterms:W3CDTF">2024-09-15T03:25:32Z</dcterms:modified>
</cp:coreProperties>
</file>