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image" Target="../media/image1.png" /><Relationship Id="rId2" Type="http://schemas.openxmlformats.org/officeDocument/2006/relationships/tags" Target="../tags/tag77.xml" /><Relationship Id="rId20" Type="http://schemas.openxmlformats.org/officeDocument/2006/relationships/tags" Target="../tags/tag94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slide" Target="../slides/slide5.xml" TargetMode="Internal" /><Relationship Id="rId2" Type="http://schemas.openxmlformats.org/officeDocument/2006/relationships/tags" Target="../tags/tag96.xml" /><Relationship Id="rId20" Type="http://schemas.openxmlformats.org/officeDocument/2006/relationships/tags" Target="../tags/tag113.xml" /><Relationship Id="rId21" Type="http://schemas.openxmlformats.org/officeDocument/2006/relationships/slide" Target="../slides/slide7.xml" TargetMode="Internal" /><Relationship Id="rId22" Type="http://schemas.openxmlformats.org/officeDocument/2006/relationships/tags" Target="../tags/tag114.xml" /><Relationship Id="rId23" Type="http://schemas.openxmlformats.org/officeDocument/2006/relationships/slide" Target="../slides/slide9.xml" TargetMode="Interna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slide" Target="../slides/slide3.xml" TargetMode="Interna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0F5593F-E433-4988-A763-B81CBACE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44C007F-2C96-4664-8879-5239DF31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F067CF-18C3-4046-8CFA-8DE39810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BB69ADF-A9D9-48D5-9FAD-491C0AAB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873ACC9-8E08-4562-8913-31DA917B2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2F95624-0933-4072-85F0-305CC6FC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ED58ACC-81F4-4942-B995-E2C9A256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B723C8F-AC7D-45A8-AFDC-BA0175720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16E1855-315C-4926-9112-A34F9BE8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63D01EC-EEBE-46DF-BF5E-94E90000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8C98B91-D61F-4FBC-B422-FFE3EDFA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314297" y="-27384"/>
            <a:ext cx="738188" cy="2660650"/>
          </a:xfrm>
          <a:prstGeom prst="rect">
            <a:avLst/>
          </a:prstGeom>
          <a:solidFill>
            <a:srgbClr val="FEC0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4" name="矩形 3"/>
          <p:cNvSpPr/>
          <p:nvPr userDrawn="1">
            <p:custDataLst>
              <p:tags r:id="rId3"/>
            </p:custDataLst>
          </p:nvPr>
        </p:nvSpPr>
        <p:spPr>
          <a:xfrm>
            <a:off x="1052485" y="540941"/>
            <a:ext cx="736600" cy="3095625"/>
          </a:xfrm>
          <a:prstGeom prst="rect">
            <a:avLst/>
          </a:prstGeom>
          <a:solidFill>
            <a:srgbClr val="003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grpSp>
        <p:nvGrpSpPr>
          <p:cNvPr id="5" name="组合 29"/>
          <p:cNvGrpSpPr/>
          <p:nvPr userDrawn="1">
            <p:custDataLst>
              <p:tags r:id="rId4"/>
            </p:custDataLst>
          </p:nvPr>
        </p:nvGrpSpPr>
        <p:grpSpPr>
          <a:xfrm>
            <a:off x="619097" y="3115866"/>
            <a:ext cx="928688" cy="165100"/>
            <a:chOff x="4374573" y="789709"/>
            <a:chExt cx="928254" cy="166254"/>
          </a:xfrm>
        </p:grpSpPr>
        <p:cxnSp>
          <p:nvCxnSpPr>
            <p:cNvPr id="6" name="直线连接符 23"/>
            <p:cNvCxnSpPr/>
            <p:nvPr>
              <p:custDataLst>
                <p:tags r:id="rId5"/>
              </p:custDataLst>
            </p:nvPr>
          </p:nvCxnSpPr>
          <p:spPr>
            <a:xfrm flipH="1">
              <a:off x="4374573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线连接符 24"/>
            <p:cNvCxnSpPr/>
            <p:nvPr>
              <p:custDataLst>
                <p:tags r:id="rId6"/>
              </p:custDataLst>
            </p:nvPr>
          </p:nvCxnSpPr>
          <p:spPr>
            <a:xfrm flipH="1">
              <a:off x="4526902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线连接符 25"/>
            <p:cNvCxnSpPr/>
            <p:nvPr>
              <p:custDataLst>
                <p:tags r:id="rId7"/>
              </p:custDataLst>
            </p:nvPr>
          </p:nvCxnSpPr>
          <p:spPr>
            <a:xfrm flipH="1">
              <a:off x="4679231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线连接符 26"/>
            <p:cNvCxnSpPr/>
            <p:nvPr>
              <p:custDataLst>
                <p:tags r:id="rId8"/>
              </p:custDataLst>
            </p:nvPr>
          </p:nvCxnSpPr>
          <p:spPr>
            <a:xfrm flipH="1">
              <a:off x="4831559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线连接符 27"/>
            <p:cNvCxnSpPr/>
            <p:nvPr>
              <p:custDataLst>
                <p:tags r:id="rId9"/>
              </p:custDataLst>
            </p:nvPr>
          </p:nvCxnSpPr>
          <p:spPr>
            <a:xfrm flipH="1">
              <a:off x="4983888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线连接符 28"/>
            <p:cNvCxnSpPr/>
            <p:nvPr>
              <p:custDataLst>
                <p:tags r:id="rId10"/>
              </p:custDataLst>
            </p:nvPr>
          </p:nvCxnSpPr>
          <p:spPr>
            <a:xfrm flipH="1">
              <a:off x="5136217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矩形 11"/>
          <p:cNvSpPr/>
          <p:nvPr userDrawn="1">
            <p:custDataLst>
              <p:tags r:id="rId11"/>
            </p:custDataLst>
          </p:nvPr>
        </p:nvSpPr>
        <p:spPr>
          <a:xfrm>
            <a:off x="1887510" y="540941"/>
            <a:ext cx="207962" cy="461963"/>
          </a:xfrm>
          <a:prstGeom prst="rect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grpSp>
        <p:nvGrpSpPr>
          <p:cNvPr id="15" name="组合 29"/>
          <p:cNvGrpSpPr/>
          <p:nvPr userDrawn="1">
            <p:custDataLst>
              <p:tags r:id="rId12"/>
            </p:custDataLst>
          </p:nvPr>
        </p:nvGrpSpPr>
        <p:grpSpPr>
          <a:xfrm>
            <a:off x="10842653" y="6550048"/>
            <a:ext cx="928688" cy="165100"/>
            <a:chOff x="4374573" y="789709"/>
            <a:chExt cx="928254" cy="166254"/>
          </a:xfrm>
        </p:grpSpPr>
        <p:cxnSp>
          <p:nvCxnSpPr>
            <p:cNvPr id="16" name="直线连接符 23"/>
            <p:cNvCxnSpPr/>
            <p:nvPr>
              <p:custDataLst>
                <p:tags r:id="rId13"/>
              </p:custDataLst>
            </p:nvPr>
          </p:nvCxnSpPr>
          <p:spPr>
            <a:xfrm flipH="1">
              <a:off x="4374573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线连接符 24"/>
            <p:cNvCxnSpPr/>
            <p:nvPr>
              <p:custDataLst>
                <p:tags r:id="rId14"/>
              </p:custDataLst>
            </p:nvPr>
          </p:nvCxnSpPr>
          <p:spPr>
            <a:xfrm flipH="1">
              <a:off x="4526902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线连接符 25"/>
            <p:cNvCxnSpPr/>
            <p:nvPr>
              <p:custDataLst>
                <p:tags r:id="rId15"/>
              </p:custDataLst>
            </p:nvPr>
          </p:nvCxnSpPr>
          <p:spPr>
            <a:xfrm flipH="1">
              <a:off x="4679231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线连接符 26"/>
            <p:cNvCxnSpPr/>
            <p:nvPr>
              <p:custDataLst>
                <p:tags r:id="rId16"/>
              </p:custDataLst>
            </p:nvPr>
          </p:nvCxnSpPr>
          <p:spPr>
            <a:xfrm flipH="1">
              <a:off x="4831559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线连接符 27"/>
            <p:cNvCxnSpPr/>
            <p:nvPr>
              <p:custDataLst>
                <p:tags r:id="rId17"/>
              </p:custDataLst>
            </p:nvPr>
          </p:nvCxnSpPr>
          <p:spPr>
            <a:xfrm flipH="1">
              <a:off x="4983888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线连接符 28"/>
            <p:cNvCxnSpPr/>
            <p:nvPr>
              <p:custDataLst>
                <p:tags r:id="rId18"/>
              </p:custDataLst>
            </p:nvPr>
          </p:nvCxnSpPr>
          <p:spPr>
            <a:xfrm flipH="1">
              <a:off x="5136217" y="789709"/>
              <a:ext cx="166610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6" name="图片 25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3454" y="4091327"/>
            <a:ext cx="3574415" cy="2480945"/>
          </a:xfrm>
          <a:prstGeom prst="rect">
            <a:avLst/>
          </a:prstGeom>
        </p:spPr>
      </p:pic>
    </p:spTree>
  </p:cSld>
  <p:clrMapOvr>
    <a:masterClrMapping/>
  </p:clrMapOvr>
  <p:transition spd="med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2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5" name="矩形 24"/>
          <p:cNvSpPr/>
          <p:nvPr userDrawn="1">
            <p:custDataLst>
              <p:tags r:id="rId2"/>
            </p:custDataLst>
          </p:nvPr>
        </p:nvSpPr>
        <p:spPr>
          <a:xfrm rot="16200000">
            <a:off x="684935" y="257215"/>
            <a:ext cx="521277" cy="1891147"/>
          </a:xfrm>
          <a:prstGeom prst="rect">
            <a:avLst/>
          </a:prstGeom>
          <a:solidFill>
            <a:srgbClr val="FEC0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" name="矩形 25"/>
          <p:cNvSpPr/>
          <p:nvPr userDrawn="1">
            <p:custDataLst>
              <p:tags r:id="rId3"/>
            </p:custDataLst>
          </p:nvPr>
        </p:nvSpPr>
        <p:spPr>
          <a:xfrm rot="16200000">
            <a:off x="1778609" y="319551"/>
            <a:ext cx="521278" cy="2809029"/>
          </a:xfrm>
          <a:prstGeom prst="rect">
            <a:avLst/>
          </a:prstGeom>
          <a:solidFill>
            <a:srgbClr val="003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" name="矩形 26"/>
          <p:cNvSpPr/>
          <p:nvPr userDrawn="1">
            <p:custDataLst>
              <p:tags r:id="rId4"/>
            </p:custDataLst>
          </p:nvPr>
        </p:nvSpPr>
        <p:spPr>
          <a:xfrm rot="16200000">
            <a:off x="1704403" y="1980201"/>
            <a:ext cx="208024" cy="461665"/>
          </a:xfrm>
          <a:prstGeom prst="rect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" name="椭圆 27"/>
          <p:cNvSpPr/>
          <p:nvPr userDrawn="1">
            <p:custDataLst>
              <p:tags r:id="rId5"/>
            </p:custDataLst>
          </p:nvPr>
        </p:nvSpPr>
        <p:spPr>
          <a:xfrm>
            <a:off x="10311676" y="5539221"/>
            <a:ext cx="1880324" cy="1880324"/>
          </a:xfrm>
          <a:prstGeom prst="ellipse">
            <a:avLst/>
          </a:prstGeom>
          <a:pattFill prst="wdUpDiag">
            <a:fgClr>
              <a:srgbClr val="003B4D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" name="三角形 19"/>
          <p:cNvSpPr/>
          <p:nvPr userDrawn="1">
            <p:custDataLst>
              <p:tags r:id="rId6"/>
            </p:custDataLst>
          </p:nvPr>
        </p:nvSpPr>
        <p:spPr>
          <a:xfrm rot="10800000">
            <a:off x="10527556" y="4536126"/>
            <a:ext cx="1401064" cy="1622556"/>
          </a:xfrm>
          <a:prstGeom prst="triangle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cxnSp>
        <p:nvCxnSpPr>
          <p:cNvPr id="30" name="直线连接符 20"/>
          <p:cNvCxnSpPr/>
          <p:nvPr userDrawn="1">
            <p:custDataLst>
              <p:tags r:id="rId7"/>
            </p:custDataLst>
          </p:nvPr>
        </p:nvCxnSpPr>
        <p:spPr>
          <a:xfrm flipH="1">
            <a:off x="10753526" y="4292616"/>
            <a:ext cx="785272" cy="1003095"/>
          </a:xfrm>
          <a:prstGeom prst="line">
            <a:avLst/>
          </a:prstGeom>
          <a:ln w="63500" cap="rnd">
            <a:solidFill>
              <a:srgbClr val="FEC09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1"/>
          <p:cNvSpPr txBox="1"/>
          <p:nvPr userDrawn="1">
            <p:custDataLst>
              <p:tags r:id="rId8"/>
            </p:custDataLst>
          </p:nvPr>
        </p:nvSpPr>
        <p:spPr>
          <a:xfrm>
            <a:off x="1044503" y="3502869"/>
            <a:ext cx="1836208" cy="4616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400">
                <a:solidFill>
                  <a:srgbClr val="003B4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CONTENTS</a:t>
            </a:r>
            <a:endParaRPr kumimoji="1" lang="zh-CN" altLang="en-US" sz="2400">
              <a:solidFill>
                <a:srgbClr val="003B4D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33" name="直线连接符 2"/>
          <p:cNvCxnSpPr/>
          <p:nvPr userDrawn="1">
            <p:custDataLst>
              <p:tags r:id="rId9"/>
            </p:custDataLst>
          </p:nvPr>
        </p:nvCxnSpPr>
        <p:spPr>
          <a:xfrm flipH="1">
            <a:off x="3005416" y="2956286"/>
            <a:ext cx="0" cy="1277552"/>
          </a:xfrm>
          <a:prstGeom prst="line">
            <a:avLst/>
          </a:prstGeom>
          <a:ln>
            <a:solidFill>
              <a:srgbClr val="003B4D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本框 4"/>
          <p:cNvSpPr txBox="1"/>
          <p:nvPr userDrawn="1">
            <p:custDataLst>
              <p:tags r:id="rId10"/>
            </p:custDataLst>
          </p:nvPr>
        </p:nvSpPr>
        <p:spPr>
          <a:xfrm>
            <a:off x="3005416" y="3061209"/>
            <a:ext cx="1877437" cy="110799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>
                <a:solidFill>
                  <a:srgbClr val="003B4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</a:p>
        </p:txBody>
      </p:sp>
      <p:grpSp>
        <p:nvGrpSpPr>
          <p:cNvPr id="35" name="组合 8"/>
          <p:cNvGrpSpPr/>
          <p:nvPr userDrawn="1">
            <p:custDataLst>
              <p:tags r:id="rId11"/>
            </p:custDataLst>
          </p:nvPr>
        </p:nvGrpSpPr>
        <p:grpSpPr>
          <a:xfrm>
            <a:off x="1858915" y="3214686"/>
            <a:ext cx="928254" cy="166254"/>
            <a:chOff x="4374573" y="789709"/>
            <a:chExt cx="928254" cy="16625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36" name="直线连接符 9"/>
            <p:cNvCxnSpPr/>
            <p:nvPr>
              <p:custDataLst>
                <p:tags r:id="rId12"/>
              </p:custDataLst>
            </p:nvPr>
          </p:nvCxnSpPr>
          <p:spPr>
            <a:xfrm flipH="1">
              <a:off x="43745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线连接符 10"/>
            <p:cNvCxnSpPr/>
            <p:nvPr>
              <p:custDataLst>
                <p:tags r:id="rId13"/>
              </p:custDataLst>
            </p:nvPr>
          </p:nvCxnSpPr>
          <p:spPr>
            <a:xfrm flipH="1">
              <a:off x="45269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线连接符 11"/>
            <p:cNvCxnSpPr/>
            <p:nvPr>
              <p:custDataLst>
                <p:tags r:id="rId14"/>
              </p:custDataLst>
            </p:nvPr>
          </p:nvCxnSpPr>
          <p:spPr>
            <a:xfrm flipH="1">
              <a:off x="46793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线连接符 12"/>
            <p:cNvCxnSpPr/>
            <p:nvPr>
              <p:custDataLst>
                <p:tags r:id="rId15"/>
              </p:custDataLst>
            </p:nvPr>
          </p:nvCxnSpPr>
          <p:spPr>
            <a:xfrm flipH="1">
              <a:off x="48317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线连接符 13"/>
            <p:cNvCxnSpPr/>
            <p:nvPr>
              <p:custDataLst>
                <p:tags r:id="rId16"/>
              </p:custDataLst>
            </p:nvPr>
          </p:nvCxnSpPr>
          <p:spPr>
            <a:xfrm flipH="1">
              <a:off x="49841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直线连接符 14"/>
            <p:cNvCxnSpPr/>
            <p:nvPr>
              <p:custDataLst>
                <p:tags r:id="rId17"/>
              </p:custDataLst>
            </p:nvPr>
          </p:nvCxnSpPr>
          <p:spPr>
            <a:xfrm flipH="1">
              <a:off x="51365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矩形 43">
            <a:hlinkClick r:id="rId19" action="ppaction://hlinksldjump"/>
          </p:cNvPr>
          <p:cNvSpPr/>
          <p:nvPr userDrawn="1">
            <p:custDataLst>
              <p:tags r:id="rId18"/>
            </p:custDataLst>
          </p:nvPr>
        </p:nvSpPr>
        <p:spPr>
          <a:xfrm>
            <a:off x="5810248" y="2352870"/>
            <a:ext cx="4501428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526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集腋成裘  写作素材阅览</a:t>
            </a:r>
          </a:p>
        </p:txBody>
      </p:sp>
      <p:sp>
        <p:nvSpPr>
          <p:cNvPr id="45" name="矩形 44">
            <a:hlinkClick r:id="rId21" action="ppaction://hlinksldjump"/>
          </p:cNvPr>
          <p:cNvSpPr/>
          <p:nvPr userDrawn="1">
            <p:custDataLst>
              <p:tags r:id="rId20"/>
            </p:custDataLst>
          </p:nvPr>
        </p:nvSpPr>
        <p:spPr>
          <a:xfrm>
            <a:off x="5810248" y="3109904"/>
            <a:ext cx="4501428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526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高屋建瓴  满分作文特训</a:t>
            </a:r>
          </a:p>
        </p:txBody>
      </p:sp>
      <p:sp>
        <p:nvSpPr>
          <p:cNvPr id="21" name="矩形 20">
            <a:hlinkClick r:id="rId23" action="ppaction://hlinksldjump"/>
          </p:cNvPr>
          <p:cNvSpPr/>
          <p:nvPr userDrawn="1">
            <p:custDataLst>
              <p:tags r:id="rId22"/>
            </p:custDataLst>
          </p:nvPr>
        </p:nvSpPr>
        <p:spPr>
          <a:xfrm>
            <a:off x="5810248" y="3865038"/>
            <a:ext cx="4246192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526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课后巩固  核心素养提升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2" grpId="0"/>
      <p:bldP spid="34" grpId="0"/>
      <p:bldP spid="44" grpId="0"/>
      <p:bldP spid="45" grpId="0"/>
      <p:bldP spid="21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椭圆 1"/>
          <p:cNvSpPr/>
          <p:nvPr userDrawn="1">
            <p:custDataLst>
              <p:tags r:id="rId2"/>
            </p:custDataLst>
          </p:nvPr>
        </p:nvSpPr>
        <p:spPr>
          <a:xfrm>
            <a:off x="1173769" y="705645"/>
            <a:ext cx="1880324" cy="1880324"/>
          </a:xfrm>
          <a:prstGeom prst="ellipse">
            <a:avLst/>
          </a:prstGeom>
          <a:pattFill prst="wdUpDiag">
            <a:fgClr>
              <a:srgbClr val="003B4D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三角形 2"/>
          <p:cNvSpPr/>
          <p:nvPr userDrawn="1">
            <p:custDataLst>
              <p:tags r:id="rId3"/>
            </p:custDataLst>
          </p:nvPr>
        </p:nvSpPr>
        <p:spPr>
          <a:xfrm rot="10800000">
            <a:off x="183851" y="1381261"/>
            <a:ext cx="2080511" cy="2409416"/>
          </a:xfrm>
          <a:prstGeom prst="triangle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cxnSp>
        <p:nvCxnSpPr>
          <p:cNvPr id="4" name="直线连接符 3"/>
          <p:cNvCxnSpPr/>
          <p:nvPr userDrawn="1">
            <p:custDataLst>
              <p:tags r:id="rId4"/>
            </p:custDataLst>
          </p:nvPr>
        </p:nvCxnSpPr>
        <p:spPr>
          <a:xfrm flipH="1">
            <a:off x="2801989" y="2997409"/>
            <a:ext cx="785272" cy="1003095"/>
          </a:xfrm>
          <a:prstGeom prst="line">
            <a:avLst/>
          </a:prstGeom>
          <a:ln w="63500" cap="rnd">
            <a:solidFill>
              <a:srgbClr val="FEC09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 userDrawn="1">
            <p:custDataLst>
              <p:tags r:id="rId5"/>
            </p:custDataLst>
          </p:nvPr>
        </p:nvSpPr>
        <p:spPr>
          <a:xfrm rot="5400000">
            <a:off x="9995301" y="4894610"/>
            <a:ext cx="350089" cy="2177384"/>
          </a:xfrm>
          <a:prstGeom prst="rect">
            <a:avLst/>
          </a:prstGeom>
          <a:solidFill>
            <a:srgbClr val="FEC0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矩形 7"/>
          <p:cNvSpPr/>
          <p:nvPr userDrawn="1">
            <p:custDataLst>
              <p:tags r:id="rId6"/>
            </p:custDataLst>
          </p:nvPr>
        </p:nvSpPr>
        <p:spPr>
          <a:xfrm rot="5400000">
            <a:off x="10747533" y="5063967"/>
            <a:ext cx="350087" cy="2538845"/>
          </a:xfrm>
          <a:prstGeom prst="rect">
            <a:avLst/>
          </a:prstGeom>
          <a:solidFill>
            <a:srgbClr val="003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grpSp>
        <p:nvGrpSpPr>
          <p:cNvPr id="9" name="组合 8"/>
          <p:cNvGrpSpPr/>
          <p:nvPr userDrawn="1">
            <p:custDataLst>
              <p:tags r:id="rId7"/>
            </p:custDataLst>
          </p:nvPr>
        </p:nvGrpSpPr>
        <p:grpSpPr>
          <a:xfrm>
            <a:off x="3167042" y="3727894"/>
            <a:ext cx="928254" cy="166254"/>
            <a:chOff x="4374573" y="789709"/>
            <a:chExt cx="928254" cy="166254"/>
          </a:xfrm>
        </p:grpSpPr>
        <p:cxnSp>
          <p:nvCxnSpPr>
            <p:cNvPr id="10" name="直线连接符 11"/>
            <p:cNvCxnSpPr/>
            <p:nvPr>
              <p:custDataLst>
                <p:tags r:id="rId8"/>
              </p:custDataLst>
            </p:nvPr>
          </p:nvCxnSpPr>
          <p:spPr>
            <a:xfrm flipH="1">
              <a:off x="43745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线连接符 12"/>
            <p:cNvCxnSpPr/>
            <p:nvPr>
              <p:custDataLst>
                <p:tags r:id="rId9"/>
              </p:custDataLst>
            </p:nvPr>
          </p:nvCxnSpPr>
          <p:spPr>
            <a:xfrm flipH="1">
              <a:off x="45269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线连接符 13"/>
            <p:cNvCxnSpPr/>
            <p:nvPr>
              <p:custDataLst>
                <p:tags r:id="rId10"/>
              </p:custDataLst>
            </p:nvPr>
          </p:nvCxnSpPr>
          <p:spPr>
            <a:xfrm flipH="1">
              <a:off x="46793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线连接符 14"/>
            <p:cNvCxnSpPr/>
            <p:nvPr>
              <p:custDataLst>
                <p:tags r:id="rId11"/>
              </p:custDataLst>
            </p:nvPr>
          </p:nvCxnSpPr>
          <p:spPr>
            <a:xfrm flipH="1">
              <a:off x="48317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线连接符 15"/>
            <p:cNvCxnSpPr/>
            <p:nvPr>
              <p:custDataLst>
                <p:tags r:id="rId12"/>
              </p:custDataLst>
            </p:nvPr>
          </p:nvCxnSpPr>
          <p:spPr>
            <a:xfrm flipH="1">
              <a:off x="49841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线连接符 16"/>
            <p:cNvCxnSpPr/>
            <p:nvPr>
              <p:custDataLst>
                <p:tags r:id="rId13"/>
              </p:custDataLst>
            </p:nvPr>
          </p:nvCxnSpPr>
          <p:spPr>
            <a:xfrm flipH="1">
              <a:off x="5136573" y="789709"/>
              <a:ext cx="166254" cy="16625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文本占位符 16"/>
          <p:cNvSpPr>
            <a:spLocks noGrp="1"/>
          </p:cNvSpPr>
          <p:nvPr>
            <p:ph type="body" sz="quarter" idx="10" hasCustomPrompt="1"/>
            <p:custDataLst>
              <p:tags r:id="rId14"/>
            </p:custDataLst>
          </p:nvPr>
        </p:nvSpPr>
        <p:spPr>
          <a:xfrm>
            <a:off x="2010049" y="2428868"/>
            <a:ext cx="1133644" cy="1477328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>
              <a:lnSpc>
                <a:spcPct val="150000"/>
              </a:lnSpc>
              <a:buFontTx/>
              <a:buNone/>
              <a:defRPr sz="6000" b="1">
                <a:solidFill>
                  <a:srgbClr val="003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buFontTx/>
              <a:buNone/>
              <a:defRPr sz="4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buFontTx/>
              <a:buNone/>
              <a:defRPr sz="4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buFontTx/>
              <a:buNone/>
              <a:defRPr sz="4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buFontTx/>
              <a:buNone/>
              <a:defRPr sz="4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01</a:t>
            </a:r>
            <a:endParaRPr lang="zh-CN" altLang="en-US"/>
          </a:p>
        </p:txBody>
      </p:sp>
      <p:sp>
        <p:nvSpPr>
          <p:cNvPr id="21" name="文本占位符 20"/>
          <p:cNvSpPr>
            <a:spLocks noGrp="1"/>
          </p:cNvSpPr>
          <p:nvPr>
            <p:ph type="body" sz="quarter" idx="11" hasCustomPrompt="1"/>
            <p:custDataLst>
              <p:tags r:id="rId15"/>
            </p:custDataLst>
          </p:nvPr>
        </p:nvSpPr>
        <p:spPr>
          <a:xfrm>
            <a:off x="4524374" y="2967335"/>
            <a:ext cx="7215228" cy="923330"/>
          </a:xfrm>
          <a:prstGeom prst="rect">
            <a:avLst/>
          </a:prstGeom>
        </p:spPr>
        <p:txBody>
          <a:bodyPr wrap="square">
            <a:spAutoFit/>
          </a:bodyPr>
          <a:lstStyle>
            <a:lvl1pPr marL="514350" indent="-514350" algn="ctr">
              <a:buFontTx/>
              <a:buNone/>
              <a:defRPr sz="6000" b="1">
                <a:solidFill>
                  <a:srgbClr val="003B4D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914400" indent="-457200">
              <a:buFontTx/>
              <a:buNone/>
              <a:defRPr sz="6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371600" indent="-457200">
              <a:buFontTx/>
              <a:buNone/>
              <a:defRPr sz="6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714500" indent="-342900">
              <a:buFontTx/>
              <a:buNone/>
              <a:defRPr sz="6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171700" indent="-342900">
              <a:buFontTx/>
              <a:buNone/>
              <a:defRPr sz="6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8" grpId="0" animBg="1"/>
      <p:bldP spid="17" grpId="0" build="p">
        <p:tmplLst>
          <p:tmpl lvl="1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7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1" grpId="0" build="p">
        <p:tmplLst>
          <p:tmpl lvl="1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2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2"/>
            </p:custDataLst>
          </p:nvPr>
        </p:nvSpPr>
        <p:spPr>
          <a:xfrm>
            <a:off x="202407" y="620688"/>
            <a:ext cx="11787187" cy="78483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just">
              <a:lnSpc>
                <a:spcPct val="150000"/>
              </a:lnSpc>
              <a:spcBef>
                <a:spcPct val="0"/>
              </a:spcBef>
              <a:buFontTx/>
              <a:buNone/>
              <a:defRPr sz="30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圆角矩形 3">
            <a:hlinkClick r:id="rId4" action="ppaction://hlinksldjump"/>
          </p:cNvPr>
          <p:cNvSpPr/>
          <p:nvPr userDrawn="1">
            <p:custDataLst>
              <p:tags r:id="rId3"/>
            </p:custDataLst>
          </p:nvPr>
        </p:nvSpPr>
        <p:spPr>
          <a:xfrm>
            <a:off x="10873929" y="6439792"/>
            <a:ext cx="1193984" cy="340519"/>
          </a:xfrm>
          <a:prstGeom prst="roundRect">
            <a:avLst/>
          </a:prstGeom>
          <a:solidFill>
            <a:srgbClr val="003B4D"/>
          </a:solidFill>
          <a:ln w="12700" cap="flat" cmpd="sng" algn="ctr">
            <a:solidFill>
              <a:srgbClr val="00454D"/>
            </a:solidFill>
            <a:prstDash val="solid"/>
            <a:miter lim="800000"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rot="0" spcFirstLastPara="0" vertOverflow="overflow" horzOverflow="overflow" vert="horz" wrap="none" lIns="72000" tIns="0" rIns="7200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方正大标宋_GBK" panose="03000509000000000000" pitchFamily="65" charset="-122"/>
                <a:ea typeface="方正大标宋_GBK" panose="03000509000000000000" pitchFamily="65" charset="-122"/>
                <a:cs typeface="+mn-cs"/>
              </a:rPr>
              <a:t>返回首页</a:t>
            </a:r>
          </a:p>
        </p:txBody>
      </p:sp>
    </p:spTree>
  </p:cSld>
  <p:clrMapOvr>
    <a:masterClrMapping/>
  </p:clrMapOvr>
  <p:transition spd="med">
    <p:split orient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椭圆 2"/>
          <p:cNvSpPr/>
          <p:nvPr userDrawn="1">
            <p:custDataLst>
              <p:tags r:id="rId2"/>
            </p:custDataLst>
          </p:nvPr>
        </p:nvSpPr>
        <p:spPr>
          <a:xfrm>
            <a:off x="8851796" y="4398846"/>
            <a:ext cx="2887806" cy="2887806"/>
          </a:xfrm>
          <a:prstGeom prst="ellipse">
            <a:avLst/>
          </a:prstGeom>
          <a:pattFill prst="wdUpDiag">
            <a:fgClr>
              <a:srgbClr val="003B4D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矩形 3"/>
          <p:cNvSpPr/>
          <p:nvPr userDrawn="1">
            <p:custDataLst>
              <p:tags r:id="rId3"/>
            </p:custDataLst>
          </p:nvPr>
        </p:nvSpPr>
        <p:spPr>
          <a:xfrm>
            <a:off x="361691" y="0"/>
            <a:ext cx="737754" cy="2660073"/>
          </a:xfrm>
          <a:prstGeom prst="rect">
            <a:avLst/>
          </a:prstGeom>
          <a:solidFill>
            <a:srgbClr val="FEC0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1099445" y="568036"/>
            <a:ext cx="737754" cy="3096491"/>
          </a:xfrm>
          <a:prstGeom prst="rect">
            <a:avLst/>
          </a:prstGeom>
          <a:solidFill>
            <a:srgbClr val="003B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" name="三角形 5"/>
          <p:cNvSpPr/>
          <p:nvPr userDrawn="1">
            <p:custDataLst>
              <p:tags r:id="rId5"/>
            </p:custDataLst>
          </p:nvPr>
        </p:nvSpPr>
        <p:spPr>
          <a:xfrm rot="10800000">
            <a:off x="10212753" y="3429393"/>
            <a:ext cx="2598419" cy="3009199"/>
          </a:xfrm>
          <a:prstGeom prst="triangle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矩形 7"/>
          <p:cNvSpPr/>
          <p:nvPr userDrawn="1">
            <p:custDataLst>
              <p:tags r:id="rId6"/>
            </p:custDataLst>
          </p:nvPr>
        </p:nvSpPr>
        <p:spPr>
          <a:xfrm>
            <a:off x="1935236" y="400486"/>
            <a:ext cx="208024" cy="461665"/>
          </a:xfrm>
          <a:prstGeom prst="rect">
            <a:avLst/>
          </a:prstGeom>
          <a:solidFill>
            <a:srgbClr val="FD62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" name="文本框 16"/>
          <p:cNvSpPr txBox="1"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2756274" y="2436421"/>
            <a:ext cx="6679453" cy="1985159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5600" b="1">
                <a:solidFill>
                  <a:srgbClr val="ED7D27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课程结束</a:t>
            </a:r>
            <a:r>
              <a:rPr kumimoji="1" lang="zh-CN" altLang="en-US" sz="5600" b="1">
                <a:solidFill>
                  <a:schemeClr val="accent2">
                    <a:lumMod val="75000"/>
                  </a:schemeClr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kumimoji="1" lang="zh-CN" altLang="en-US" sz="5600" b="1">
                <a:solidFill>
                  <a:srgbClr val="454545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感谢聆听</a:t>
            </a:r>
            <a:endParaRPr kumimoji="1" lang="en-US" altLang="zh-CN" sz="5600" b="1">
              <a:solidFill>
                <a:srgbClr val="454545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ct val="150000"/>
              </a:lnSpc>
            </a:pPr>
            <a:r>
              <a:rPr kumimoji="1" lang="zh-CN" altLang="en-US" sz="2600" b="1">
                <a:solidFill>
                  <a:srgbClr val="454545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按</a:t>
            </a:r>
            <a:r>
              <a:rPr kumimoji="1" lang="en-US" altLang="zh-CN" sz="2600" b="1">
                <a:solidFill>
                  <a:srgbClr val="454545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ESC</a:t>
            </a:r>
            <a:r>
              <a:rPr kumimoji="1" lang="zh-CN" altLang="en-US" sz="2600" b="1">
                <a:solidFill>
                  <a:srgbClr val="454545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键退出全屏播放</a:t>
            </a:r>
          </a:p>
        </p:txBody>
      </p:sp>
      <p:sp>
        <p:nvSpPr>
          <p:cNvPr id="11" name="椭圆 10"/>
          <p:cNvSpPr/>
          <p:nvPr userDrawn="1">
            <p:custDataLst>
              <p:tags r:id="rId8"/>
            </p:custDataLst>
          </p:nvPr>
        </p:nvSpPr>
        <p:spPr>
          <a:xfrm>
            <a:off x="10096528" y="3929066"/>
            <a:ext cx="1257300" cy="1257300"/>
          </a:xfrm>
          <a:prstGeom prst="ellipse">
            <a:avLst/>
          </a:prstGeom>
          <a:solidFill>
            <a:srgbClr val="F0E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cxnSp>
        <p:nvCxnSpPr>
          <p:cNvPr id="12" name="直线连接符 9"/>
          <p:cNvCxnSpPr/>
          <p:nvPr userDrawn="1">
            <p:custDataLst>
              <p:tags r:id="rId9"/>
            </p:custDataLst>
          </p:nvPr>
        </p:nvCxnSpPr>
        <p:spPr>
          <a:xfrm flipH="1">
            <a:off x="8888245" y="2643182"/>
            <a:ext cx="3351423" cy="4281055"/>
          </a:xfrm>
          <a:prstGeom prst="line">
            <a:avLst/>
          </a:prstGeom>
          <a:ln w="63500" cap="rnd">
            <a:solidFill>
              <a:srgbClr val="FEC09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7" presetClass="entr" presetSubtype="0" dur="8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10" grpId="1"/>
      <p:bldP spid="11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718051" y="6409690"/>
            <a:ext cx="2743200" cy="27432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3A25592-9C3F-48AB-9A3F-F2A64B129A6F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660399" y="6409690"/>
            <a:ext cx="3750733" cy="27432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7768168" y="6409690"/>
            <a:ext cx="3750732" cy="27432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openxmlformats.org/officeDocument/2006/relationships/tags" Target="../tags/tag15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ags" Target="../tags/tag151.xml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>
          <p:custDataLst>
            <p:tags r:id="rId8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 spd="med">
    <p:split orient="vert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7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image" Target="../media/image3.png" /><Relationship Id="rId30" Type="http://schemas.openxmlformats.org/officeDocument/2006/relationships/tags" Target="../tags/tag184.xml" /><Relationship Id="rId31" Type="http://schemas.openxmlformats.org/officeDocument/2006/relationships/tags" Target="../tags/tag185.xml" /><Relationship Id="rId32" Type="http://schemas.openxmlformats.org/officeDocument/2006/relationships/tags" Target="../tags/tag186.xml" /><Relationship Id="rId33" Type="http://schemas.openxmlformats.org/officeDocument/2006/relationships/tags" Target="../tags/tag187.xml" /><Relationship Id="rId34" Type="http://schemas.openxmlformats.org/officeDocument/2006/relationships/tags" Target="../tags/tag188.xml" /><Relationship Id="rId35" Type="http://schemas.openxmlformats.org/officeDocument/2006/relationships/tags" Target="../tags/tag189.xml" /><Relationship Id="rId36" Type="http://schemas.openxmlformats.org/officeDocument/2006/relationships/tags" Target="../tags/tag190.xml" /><Relationship Id="rId37" Type="http://schemas.openxmlformats.org/officeDocument/2006/relationships/tags" Target="../tags/tag191.xml" /><Relationship Id="rId38" Type="http://schemas.openxmlformats.org/officeDocument/2006/relationships/tags" Target="../tags/tag192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7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7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hyperlink" Target="https://d.book118.com/618124040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" name="任意多边形 28"/>
          <p:cNvSpPr/>
          <p:nvPr>
            <p:custDataLst>
              <p:tags r:id="rId3"/>
            </p:custDataLst>
          </p:nvPr>
        </p:nvSpPr>
        <p:spPr>
          <a:xfrm>
            <a:off x="46990" y="1484630"/>
            <a:ext cx="12396470" cy="23793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9200" h="2032">
                <a:moveTo>
                  <a:pt x="0" y="0"/>
                </a:moveTo>
                <a:lnTo>
                  <a:pt x="19200" y="0"/>
                </a:lnTo>
                <a:lnTo>
                  <a:pt x="19200" y="13"/>
                </a:lnTo>
                <a:cubicBezTo>
                  <a:pt x="19166" y="1130"/>
                  <a:pt x="14881" y="2033"/>
                  <a:pt x="9600" y="2033"/>
                </a:cubicBezTo>
                <a:cubicBezTo>
                  <a:pt x="4319" y="2033"/>
                  <a:pt x="34" y="1130"/>
                  <a:pt x="0" y="13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AEC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dk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lnSpc>
                <a:spcPct val="120000"/>
              </a:lnSpc>
              <a:buClrTx/>
              <a:buSzTx/>
              <a:buFontTx/>
            </a:pPr>
            <a:r>
              <a:rPr lang="en-US" altLang="zh-CN" sz="3600" b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Unit </a:t>
            </a:r>
            <a:r>
              <a:rPr lang="en-US" altLang="zh-CN" sz="3600" b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 1　CULTURAL HERITAGE</a:t>
            </a:r>
          </a:p>
        </p:txBody>
      </p:sp>
      <p:sp>
        <p:nvSpPr>
          <p:cNvPr id="59" name="任意多边形 58"/>
          <p:cNvSpPr/>
          <p:nvPr>
            <p:custDataLst>
              <p:tags r:id="rId4"/>
            </p:custDataLst>
          </p:nvPr>
        </p:nvSpPr>
        <p:spPr>
          <a:xfrm>
            <a:off x="-24765" y="3357245"/>
            <a:ext cx="12154535" cy="218059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9141" h="1596">
                <a:moveTo>
                  <a:pt x="9570" y="0"/>
                </a:moveTo>
                <a:cubicBezTo>
                  <a:pt x="14603" y="0"/>
                  <a:pt x="18731" y="699"/>
                  <a:pt x="19138" y="1589"/>
                </a:cubicBezTo>
                <a:lnTo>
                  <a:pt x="19141" y="1596"/>
                </a:lnTo>
                <a:lnTo>
                  <a:pt x="0" y="1596"/>
                </a:lnTo>
                <a:lnTo>
                  <a:pt x="3" y="1589"/>
                </a:lnTo>
                <a:cubicBezTo>
                  <a:pt x="410" y="699"/>
                  <a:pt x="4538" y="0"/>
                  <a:pt x="9570" y="0"/>
                </a:cubicBezTo>
                <a:close/>
              </a:path>
            </a:pathLst>
          </a:custGeom>
          <a:solidFill>
            <a:srgbClr val="FFFAEC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dk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lnSpc>
                <a:spcPct val="120000"/>
              </a:lnSpc>
              <a:buClrTx/>
              <a:buSzTx/>
              <a:buFontTx/>
            </a:pPr>
            <a:r>
              <a:rPr lang="en-US" altLang="zh-CN" sz="3600" b="1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微软雅黑" panose="020b0503020204020204" pitchFamily="34" charset="-122"/>
              </a:rPr>
              <a:t>单元复习</a:t>
            </a:r>
            <a:endParaRPr lang="en-US" altLang="zh-CN" sz="3600" b="1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18" name="图片 117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840000">
            <a:off x="-1023025" y="2830674"/>
            <a:ext cx="9273145" cy="522547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组合 6"/>
          <p:cNvGrpSpPr/>
          <p:nvPr>
            <p:custDataLst>
              <p:tags r:id="rId5"/>
            </p:custDataLst>
          </p:nvPr>
        </p:nvGrpSpPr>
        <p:grpSpPr>
          <a:xfrm>
            <a:off x="4311968" y="1998057"/>
            <a:ext cx="6743359" cy="747370"/>
            <a:chExt cx="4653435" cy="489600"/>
          </a:xfrm>
        </p:grpSpPr>
        <p:grpSp>
          <p:nvGrpSpPr>
            <p:cNvPr id="5" name="组合 7"/>
            <p:cNvGrpSpPr/>
            <p:nvPr>
              <p:custDataLst>
                <p:tags r:id="rId6"/>
              </p:custDataLst>
            </p:nvPr>
          </p:nvGrpSpPr>
          <p:grpSpPr>
            <a:xfrm>
              <a:off x="1514629" y="0"/>
              <a:ext cx="3138806" cy="428067"/>
              <a:chOff x="1129" y="0"/>
              <a:chExt cx="4541375" cy="428067"/>
            </a:xfrm>
          </p:grpSpPr>
          <p:sp>
            <p:nvSpPr>
              <p:cNvPr id="9" name="矩形 11"/>
              <p:cNvSpPr>
                <a:spLocks noChangeArrowheads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1129" y="0"/>
                <a:ext cx="3594968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10" name="Rectangle 6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532479" y="45775"/>
                <a:ext cx="4010025" cy="38229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重点</a:t>
                </a: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单词复习</a:t>
                </a:r>
                <a:endParaRPr lang="zh-CN" altLang="zh-CN" sz="32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6" name="组合 8"/>
            <p:cNvGrpSpPr/>
            <p:nvPr>
              <p:custDataLst>
                <p:tags r:id="rId9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7" name="矩形 9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8" name="文本框 10"/>
              <p:cNvSpPr txBox="1"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r>
                  <a:rPr lang="zh-CN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一</a:t>
                </a:r>
              </a:p>
            </p:txBody>
          </p:sp>
        </p:grpSp>
      </p:grpSp>
      <p:grpSp>
        <p:nvGrpSpPr>
          <p:cNvPr id="11" name="组合 13"/>
          <p:cNvGrpSpPr/>
          <p:nvPr>
            <p:custDataLst>
              <p:tags r:id="rId12"/>
            </p:custDataLst>
          </p:nvPr>
        </p:nvGrpSpPr>
        <p:grpSpPr>
          <a:xfrm>
            <a:off x="4311968" y="2658457"/>
            <a:ext cx="6743359" cy="747370"/>
            <a:chExt cx="4653435" cy="489600"/>
          </a:xfrm>
        </p:grpSpPr>
        <p:grpSp>
          <p:nvGrpSpPr>
            <p:cNvPr id="12" name="组合 14"/>
            <p:cNvGrpSpPr/>
            <p:nvPr>
              <p:custDataLst>
                <p:tags r:id="rId13"/>
              </p:custDataLst>
            </p:nvPr>
          </p:nvGrpSpPr>
          <p:grpSpPr>
            <a:xfrm>
              <a:off x="1514629" y="0"/>
              <a:ext cx="3138806" cy="428067"/>
              <a:chOff x="1129" y="0"/>
              <a:chExt cx="4541375" cy="428067"/>
            </a:xfrm>
          </p:grpSpPr>
          <p:sp>
            <p:nvSpPr>
              <p:cNvPr id="16" name="矩形 18"/>
              <p:cNvSpPr>
                <a:spLocks noChangeArrowheads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1129" y="0"/>
                <a:ext cx="3594968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17" name="Rectangle 6"/>
              <p:cNvSpPr>
                <a:spLocks noChangeArrowheads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532479" y="45775"/>
                <a:ext cx="4010025" cy="38229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重点短语</a:t>
                </a: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巩固</a:t>
                </a:r>
                <a:endParaRPr lang="zh-CN" altLang="zh-CN" sz="32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3" name="组合 15"/>
            <p:cNvGrpSpPr/>
            <p:nvPr>
              <p:custDataLst>
                <p:tags r:id="rId16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14" name="矩形 16"/>
              <p:cNvSpPr>
                <a:spLocks noChangeArrowheads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文本框 17"/>
              <p:cNvSpPr txBox="1">
                <a:spLocks noChangeArrowheads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二</a:t>
                </a:r>
              </a:p>
            </p:txBody>
          </p:sp>
        </p:grpSp>
      </p:grpSp>
      <p:grpSp>
        <p:nvGrpSpPr>
          <p:cNvPr id="18" name="组合 20"/>
          <p:cNvGrpSpPr/>
          <p:nvPr>
            <p:custDataLst>
              <p:tags r:id="rId19"/>
            </p:custDataLst>
          </p:nvPr>
        </p:nvGrpSpPr>
        <p:grpSpPr>
          <a:xfrm>
            <a:off x="4308793" y="3318857"/>
            <a:ext cx="6743359" cy="747370"/>
            <a:chExt cx="4653435" cy="489600"/>
          </a:xfrm>
        </p:grpSpPr>
        <p:grpSp>
          <p:nvGrpSpPr>
            <p:cNvPr id="19" name="组合 21"/>
            <p:cNvGrpSpPr/>
            <p:nvPr>
              <p:custDataLst>
                <p:tags r:id="rId20"/>
              </p:custDataLst>
            </p:nvPr>
          </p:nvGrpSpPr>
          <p:grpSpPr>
            <a:xfrm>
              <a:off x="1514629" y="0"/>
              <a:ext cx="3138806" cy="428860"/>
              <a:chOff x="1129" y="0"/>
              <a:chExt cx="4541375" cy="428860"/>
            </a:xfrm>
          </p:grpSpPr>
          <p:sp>
            <p:nvSpPr>
              <p:cNvPr id="23" name="矩形 25"/>
              <p:cNvSpPr>
                <a:spLocks noChangeArrowheads="1"/>
              </p:cNvSpPr>
              <p:nvPr>
                <p:custDataLst>
                  <p:tags r:id="rId21"/>
                </p:custDataLst>
              </p:nvPr>
            </p:nvSpPr>
            <p:spPr bwMode="auto">
              <a:xfrm>
                <a:off x="1129" y="0"/>
                <a:ext cx="3597265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4" name="Rectangle 6"/>
              <p:cNvSpPr>
                <a:spLocks noChangeArrowheads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532479" y="45775"/>
                <a:ext cx="4010025" cy="38308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重点句型练习</a:t>
                </a:r>
                <a:endParaRPr lang="zh-CN" altLang="zh-CN" sz="32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0" name="组合 22"/>
            <p:cNvGrpSpPr/>
            <p:nvPr>
              <p:custDataLst>
                <p:tags r:id="rId23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21" name="矩形 23"/>
              <p:cNvSpPr>
                <a:spLocks noChangeArrowheads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22" name="文本框 24"/>
              <p:cNvSpPr txBox="1">
                <a:spLocks noChangeArrowheads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三</a:t>
                </a:r>
              </a:p>
            </p:txBody>
          </p:sp>
        </p:grpSp>
      </p:grpSp>
      <p:grpSp>
        <p:nvGrpSpPr>
          <p:cNvPr id="25" name="组合 27"/>
          <p:cNvGrpSpPr/>
          <p:nvPr>
            <p:custDataLst>
              <p:tags r:id="rId26"/>
            </p:custDataLst>
          </p:nvPr>
        </p:nvGrpSpPr>
        <p:grpSpPr>
          <a:xfrm>
            <a:off x="4308793" y="3979257"/>
            <a:ext cx="6743359" cy="747370"/>
            <a:chExt cx="4653435" cy="489600"/>
          </a:xfrm>
        </p:grpSpPr>
        <p:grpSp>
          <p:nvGrpSpPr>
            <p:cNvPr id="26" name="组合 28"/>
            <p:cNvGrpSpPr/>
            <p:nvPr>
              <p:custDataLst>
                <p:tags r:id="rId27"/>
              </p:custDataLst>
            </p:nvPr>
          </p:nvGrpSpPr>
          <p:grpSpPr>
            <a:xfrm>
              <a:off x="1514629" y="0"/>
              <a:ext cx="3138806" cy="409543"/>
              <a:chOff x="1129" y="0"/>
              <a:chExt cx="4541375" cy="409543"/>
            </a:xfrm>
          </p:grpSpPr>
          <p:sp>
            <p:nvSpPr>
              <p:cNvPr id="30" name="矩形 32"/>
              <p:cNvSpPr>
                <a:spLocks noChangeArrowheads="1"/>
              </p:cNvSpPr>
              <p:nvPr>
                <p:custDataLst>
                  <p:tags r:id="rId28"/>
                </p:custDataLst>
              </p:nvPr>
            </p:nvSpPr>
            <p:spPr bwMode="auto">
              <a:xfrm>
                <a:off x="1129" y="0"/>
                <a:ext cx="3597265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31" name="Rectangle 6"/>
              <p:cNvSpPr>
                <a:spLocks noChangeArrowheads="1"/>
              </p:cNvSpPr>
              <p:nvPr>
                <p:custDataLst>
                  <p:tags r:id="rId29"/>
                </p:custDataLst>
              </p:nvPr>
            </p:nvSpPr>
            <p:spPr bwMode="auto">
              <a:xfrm>
                <a:off x="532479" y="45775"/>
                <a:ext cx="4010025" cy="363768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2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单元主题写作</a:t>
                </a:r>
                <a:endParaRPr lang="en-US" altLang="zh-CN" sz="32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7" name="组合 29"/>
            <p:cNvGrpSpPr/>
            <p:nvPr>
              <p:custDataLst>
                <p:tags r:id="rId30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28" name="矩形 30"/>
              <p:cNvSpPr>
                <a:spLocks noChangeArrowheads="1"/>
              </p:cNvSpPr>
              <p:nvPr>
                <p:custDataLst>
                  <p:tags r:id="rId31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29" name="文本框 31"/>
              <p:cNvSpPr txBox="1">
                <a:spLocks noChangeArrowheads="1"/>
              </p:cNvSpPr>
              <p:nvPr>
                <p:custDataLst>
                  <p:tags r:id="rId32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四</a:t>
                </a:r>
              </a:p>
            </p:txBody>
          </p:sp>
        </p:grpSp>
      </p:grpSp>
      <p:grpSp>
        <p:nvGrpSpPr>
          <p:cNvPr id="32" name="组合 34"/>
          <p:cNvGrpSpPr/>
          <p:nvPr>
            <p:custDataLst>
              <p:tags r:id="rId33"/>
            </p:custDataLst>
          </p:nvPr>
        </p:nvGrpSpPr>
        <p:grpSpPr>
          <a:xfrm>
            <a:off x="4831307" y="313899"/>
            <a:ext cx="3915795" cy="1348538"/>
            <a:chExt cx="2702007" cy="881526"/>
          </a:xfrm>
        </p:grpSpPr>
        <p:grpSp>
          <p:nvGrpSpPr>
            <p:cNvPr id="33" name="组合 35"/>
            <p:cNvGrpSpPr/>
            <p:nvPr>
              <p:custDataLst>
                <p:tags r:id="rId34"/>
              </p:custDataLst>
            </p:nvPr>
          </p:nvGrpSpPr>
          <p:grpSpPr>
            <a:xfrm>
              <a:off x="0" y="0"/>
              <a:ext cx="2702007" cy="850201"/>
              <a:chExt cx="2702007" cy="850201"/>
            </a:xfrm>
          </p:grpSpPr>
          <p:sp>
            <p:nvSpPr>
              <p:cNvPr id="35" name="文本框 37"/>
              <p:cNvSpPr txBox="1">
                <a:spLocks noChangeArrowheads="1"/>
              </p:cNvSpPr>
              <p:nvPr>
                <p:custDataLst>
                  <p:tags r:id="rId35"/>
                </p:custDataLst>
              </p:nvPr>
            </p:nvSpPr>
            <p:spPr bwMode="auto">
              <a:xfrm>
                <a:off x="0" y="0"/>
                <a:ext cx="1432560" cy="54252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zh-CN" altLang="zh-CN" sz="4800" b="1">
                    <a:solidFill>
                      <a:srgbClr val="FFC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目录</a:t>
                </a:r>
              </a:p>
            </p:txBody>
          </p:sp>
          <p:cxnSp>
            <p:nvCxnSpPr>
              <p:cNvPr id="36" name="直接连接符 38"/>
              <p:cNvCxnSpPr>
                <a:cxnSpLocks noChangeShapeType="1"/>
              </p:cNvCxnSpPr>
              <p:nvPr>
                <p:custDataLst>
                  <p:tags r:id="rId36"/>
                </p:custDataLst>
              </p:nvPr>
            </p:nvCxnSpPr>
            <p:spPr bwMode="auto">
              <a:xfrm>
                <a:off x="150817" y="850201"/>
                <a:ext cx="2551190" cy="0"/>
              </a:xfrm>
              <a:prstGeom prst="line">
                <a:avLst/>
              </a:prstGeom>
              <a:noFill/>
              <a:ln w="6350">
                <a:solidFill>
                  <a:srgbClr val="7F7F7F"/>
                </a:solidFill>
                <a:round/>
              </a:ln>
            </p:spPr>
          </p:cxnSp>
        </p:grpSp>
        <p:sp>
          <p:nvSpPr>
            <p:cNvPr id="34" name="文本框 36"/>
            <p:cNvSpPr txBox="1">
              <a:spLocks noChangeArrowheads="1"/>
            </p:cNvSpPr>
            <p:nvPr>
              <p:custDataLst>
                <p:tags r:id="rId37"/>
              </p:custDataLst>
            </p:nvPr>
          </p:nvSpPr>
          <p:spPr bwMode="auto">
            <a:xfrm>
              <a:off x="527947" y="499264"/>
              <a:ext cx="1432560" cy="38226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 sz="3200" b="1">
                  <a:solidFill>
                    <a:srgbClr val="FFC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Contents</a:t>
              </a:r>
              <a:endParaRPr lang="zh-CN" altLang="en-US" sz="32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3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4294967295"/>
            <p:custDataLst>
              <p:tags r:id="rId3"/>
            </p:custDataLst>
          </p:nvPr>
        </p:nvSpPr>
        <p:spPr>
          <a:xfrm>
            <a:off x="0" y="548640"/>
            <a:ext cx="11786870" cy="5632450"/>
          </a:xfrm>
          <a:noFill/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solidFill>
                  <a:srgbClr val="0033CC"/>
                </a:solidFill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Ⅰ</a:t>
            </a:r>
            <a:r>
              <a:rPr lang="en-US" altLang="zh-CN" kern="100">
                <a:solidFill>
                  <a:srgbClr val="0033CC"/>
                </a:solidFill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 </a:t>
            </a:r>
            <a:r>
              <a:rPr lang="zh-CN" altLang="zh-CN" kern="100">
                <a:solidFill>
                  <a:srgbClr val="0033CC"/>
                </a:solidFill>
                <a:latin typeface="Times New Roman" panose="02020603050405020304"/>
                <a:cs typeface="Times New Roman" panose="02020603050405020304"/>
              </a:rPr>
              <a:t>重点单词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zh-CN" altLang="zh-CN" kern="100">
                <a:solidFill>
                  <a:srgbClr val="0033CC"/>
                </a:solidFill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一、核心词汇</a:t>
            </a:r>
            <a:r>
              <a:rPr lang="en-US" altLang="zh-CN" kern="100">
                <a:solidFill>
                  <a:srgbClr val="0033CC"/>
                </a:solidFill>
                <a:latin typeface="Times New Roman" panose="02020603050405020304"/>
                <a:ea typeface="楷体_GB2312"/>
                <a:cs typeface="Courier New" panose="02070309020205020404"/>
              </a:rPr>
              <a:t>——</a:t>
            </a:r>
            <a:r>
              <a:rPr lang="zh-CN" altLang="zh-CN" kern="100">
                <a:solidFill>
                  <a:srgbClr val="0033CC"/>
                </a:solidFill>
                <a:latin typeface="Times New Roman" panose="02020603050405020304"/>
                <a:ea typeface="楷体_GB2312"/>
                <a:cs typeface="Times New Roman" panose="02020603050405020304"/>
              </a:rPr>
              <a:t>写其形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40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As far as I am concerned, of the two designs, the latter is far more practical than the f________. </a:t>
            </a:r>
            <a:endParaRPr lang="zh-CN" altLang="zh-CN" sz="40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40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Protective measures are necessary if the city's monuments are to be p________</a:t>
            </a:r>
            <a:r>
              <a:rPr lang="zh-CN" altLang="zh-CN" sz="4000" kern="10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40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40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4000" kern="100">
                <a:latin typeface="Times New Roman" panose="02020603050405020304"/>
                <a:cs typeface="Courier New" panose="02070309020205020404"/>
              </a:rPr>
              <a:t>I have e_________ a good working relationship with the members of the committee.</a:t>
            </a:r>
            <a:endParaRPr lang="zh-CN" altLang="zh-CN" sz="40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7754620" y="2156460"/>
            <a:ext cx="1555115" cy="673735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ormer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5097731" y="3357276"/>
            <a:ext cx="1570990" cy="55308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reserved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2712393" y="4077062"/>
            <a:ext cx="1813560" cy="55308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stablished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620688"/>
            <a:ext cx="11787187" cy="4939814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I will a________ to finish the task ahead of time.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It is w___________ talking to your parents before making your final decision.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Please f________ me for my being unable to keep you company to the bookstore.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It is reported that they will start the peace __________(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进程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 as soon as possible.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2134195" y="712922"/>
            <a:ext cx="1274708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ttempt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2154209" y="1434842"/>
            <a:ext cx="176683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orthwhile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2291521" y="2780928"/>
            <a:ext cx="121219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orgive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8688288" y="4149080"/>
            <a:ext cx="1396023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process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476672"/>
            <a:ext cx="11787187" cy="6093976"/>
          </a:xfrm>
        </p:spPr>
        <p:txBody>
          <a:bodyPr/>
          <a:lstStyle/>
          <a:p>
            <a:pPr>
              <a:lnSpc>
                <a:spcPct val="130000"/>
              </a:lnSpc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Every year, millions of _________(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海外的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 visitors come to Dai Temple for a visit.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9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You must present your identity card along with your form of _____________(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申请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May the friendship between the people of our countries last _________(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永远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These _________(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抗议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 have really made the government take notice of the issue.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Faced with such great difficulty, Jack was at a ________(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丧失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 what to do.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5087888" y="570746"/>
            <a:ext cx="157447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overseas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479376" y="2291386"/>
            <a:ext cx="202331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application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479376" y="3501008"/>
            <a:ext cx="137678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forever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2351584" y="4055006"/>
            <a:ext cx="1480983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protests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9760935" y="5301208"/>
            <a:ext cx="78258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loss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2603227"/>
            <a:ext cx="11787187" cy="2862322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创造性的；有创造力的；有创意的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创造性地；有创造力地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．创造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促进；提升；推销；晋级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．提升，提拔，晋升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文本占位符 1"/>
          <p:cNvSpPr txBox="1"/>
          <p:nvPr>
            <p:custDataLst>
              <p:tags r:id="rId4"/>
            </p:custDataLst>
          </p:nvPr>
        </p:nvSpPr>
        <p:spPr>
          <a:xfrm>
            <a:off x="202407" y="1196752"/>
            <a:ext cx="11787187" cy="138967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just" defTabSz="9144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30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5490845"/>
              </a:tabLst>
            </a:pPr>
            <a:r>
              <a:rPr lang="zh-CN" altLang="zh-CN" kern="100">
                <a:solidFill>
                  <a:srgbClr val="0033CC"/>
                </a:solidFill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二、拓展词汇</a:t>
            </a:r>
            <a:r>
              <a:rPr lang="en-US" altLang="zh-CN" kern="100">
                <a:solidFill>
                  <a:srgbClr val="0033CC"/>
                </a:solidFill>
                <a:latin typeface="Times New Roman" panose="02020603050405020304"/>
                <a:ea typeface="楷体_GB2312"/>
                <a:cs typeface="Courier New" panose="02070309020205020404"/>
              </a:rPr>
              <a:t>——</a:t>
            </a:r>
            <a:r>
              <a:rPr lang="zh-CN" altLang="zh-CN" kern="100">
                <a:solidFill>
                  <a:srgbClr val="0033CC"/>
                </a:solidFill>
                <a:latin typeface="Times New Roman" panose="02020603050405020304"/>
                <a:ea typeface="楷体_GB2312"/>
                <a:cs typeface="Times New Roman" panose="02020603050405020304"/>
              </a:rPr>
              <a:t>通其变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ctr">
              <a:tabLst>
                <a:tab pos="5490845"/>
              </a:tabLst>
            </a:pPr>
            <a:r>
              <a:rPr lang="en-US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lang="zh-CN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会书写</a:t>
            </a:r>
            <a:r>
              <a:rPr lang="en-US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839416" y="2730986"/>
            <a:ext cx="148418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creative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9336360" y="2708920"/>
            <a:ext cx="178395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creatively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4655840" y="3429000"/>
            <a:ext cx="118442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create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983432" y="4077072"/>
            <a:ext cx="1567545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promote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8040216" y="4077072"/>
            <a:ext cx="1908984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promotion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269915"/>
            <a:ext cx="11787187" cy="4247317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．申请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表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；用途；运用；应用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程序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．应用；涉及；申请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．申请人；求职者　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．平衡；均匀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使平衡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平衡的，均衡的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可能的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ad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可能地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不太可能的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ad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不太可能地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155226" y="1341923"/>
            <a:ext cx="202331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application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10656204" y="1343737"/>
            <a:ext cx="110318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apply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4511824" y="2062003"/>
            <a:ext cx="181972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applicant</a:t>
            </a:r>
            <a:r>
              <a:rPr lang="en-US" altLang="zh-CN" sz="3000" b="1" kern="10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 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82654" y="2782083"/>
            <a:ext cx="144623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balance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7764462" y="2804149"/>
            <a:ext cx="165942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balanced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1127448" y="4107255"/>
            <a:ext cx="108395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likely</a:t>
            </a:r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7321954" y="4110297"/>
            <a:ext cx="151035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unlikely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721434"/>
            <a:ext cx="11787187" cy="4939814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．限度；限制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限制；限定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有限的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．限制；局限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7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阻止；阻碍；阻挠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．预防；阻止；防止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．捐款；贡献；捐赠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 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i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.&amp;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捐献；捐助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9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i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.&amp;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调查；研究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．调查　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1179849" y="836712"/>
            <a:ext cx="95571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8427976" y="858778"/>
            <a:ext cx="134043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limited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763068" y="1556792"/>
            <a:ext cx="178927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limitation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839416" y="2154922"/>
            <a:ext cx="1439305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prevent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6664014" y="2170139"/>
            <a:ext cx="1952266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prevention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907162" y="3595082"/>
            <a:ext cx="223651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contribution</a:t>
            </a:r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7480440" y="3599031"/>
            <a:ext cx="189507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contribute</a:t>
            </a:r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>
          <a:xfrm>
            <a:off x="1141066" y="4906443"/>
            <a:ext cx="193835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investigate</a:t>
            </a:r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7104112" y="4912140"/>
            <a:ext cx="227979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investigation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314341"/>
            <a:ext cx="11787187" cy="3554819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10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．行为；举止；管理方法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组织；安排；带领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公共汽车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售票员；列车员；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乐队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指挥　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尤指向慈善机构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捐赠；赠送；献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血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．捐赠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．捐赠者；捐赠机构；献血者；器官捐献者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i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消失；灭绝；消亡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i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出现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1127448" y="1484784"/>
            <a:ext cx="1487908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conduct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763567" y="2154922"/>
            <a:ext cx="185178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conductor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1127448" y="2852936"/>
            <a:ext cx="129554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donate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72464" y="2852936"/>
            <a:ext cx="163698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donation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2247726" y="3523074"/>
            <a:ext cx="116730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donor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1343472" y="4125930"/>
            <a:ext cx="1808508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disappear</a:t>
            </a:r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7608168" y="4117624"/>
            <a:ext cx="1338828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appear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314341"/>
            <a:ext cx="11787187" cy="3554819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专业的；职业的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．专业人员；职业选手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．行业，职业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14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．入口；进入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 </a:t>
            </a:r>
            <a:r>
              <a:rPr lang="en-US" altLang="zh-CN" i="1" kern="100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i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.&amp; </a:t>
            </a:r>
            <a:r>
              <a:rPr lang="en-US" altLang="zh-CN" i="1" kern="100" err="1">
                <a:latin typeface="Book Antiqua" panose="02040602050305030304"/>
                <a:cs typeface="Times New Roman" panose="02020603050405020304"/>
              </a:rPr>
              <a:t>v</a:t>
            </a:r>
            <a:r>
              <a:rPr lang="en-US" altLang="zh-CN" i="1" kern="100" err="1"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kern="100" err="1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进入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15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．传统；传统的信仰或风俗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____________ </a:t>
            </a:r>
            <a:r>
              <a:rPr lang="en-US" altLang="zh-CN" i="1" kern="100">
                <a:latin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传统的；惯例的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199456" y="1368993"/>
            <a:ext cx="2165465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professional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911424" y="2094063"/>
            <a:ext cx="1865704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profession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1199456" y="2837293"/>
            <a:ext cx="161775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entrance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6240016" y="2837293"/>
            <a:ext cx="104067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enter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1271464" y="3507431"/>
            <a:ext cx="163859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tradition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8597887" y="3510700"/>
            <a:ext cx="193835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traditional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690024"/>
            <a:ext cx="11787187" cy="2862322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(1)I appreciate your ______________(profession) advice on teaching, which has encouraged me to think ___________ (creative)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(2)I have learned a great deal from working with him and all the other __________(create) artists.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文本占位符 1"/>
          <p:cNvSpPr txBox="1"/>
          <p:nvPr>
            <p:custDataLst>
              <p:tags r:id="rId4"/>
            </p:custDataLst>
          </p:nvPr>
        </p:nvSpPr>
        <p:spPr>
          <a:xfrm>
            <a:off x="202407" y="836712"/>
            <a:ext cx="11787187" cy="6971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just" defTabSz="9144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30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tabLst>
                <a:tab pos="5490845"/>
              </a:tabLst>
            </a:pPr>
            <a:r>
              <a:rPr lang="en-US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lang="zh-CN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会应用</a:t>
            </a:r>
            <a:r>
              <a:rPr lang="en-US" altLang="zh-CN" kern="100">
                <a:solidFill>
                  <a:srgbClr val="FF00FF"/>
                </a:solidFill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4506599" y="1772816"/>
            <a:ext cx="2165465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professional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6076843" y="2458171"/>
            <a:ext cx="178395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creatively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435347" y="3883114"/>
            <a:ext cx="148418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creative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778875"/>
            <a:ext cx="11787187" cy="2169825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In our daily life, we should have a ___________diet. What's more, we should keep a ___________ between work and relaxation for the benefit of our health.(balance)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6816080" y="1916832"/>
            <a:ext cx="175560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balanced</a:t>
            </a:r>
            <a:r>
              <a:rPr lang="en-US" altLang="zh-CN" sz="3000" b="1" kern="10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 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3702835" y="2636912"/>
            <a:ext cx="144623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balance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620688"/>
            <a:ext cx="11787187" cy="4939814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(1)Everyone is willing ______________(contribute) food and clothes to the homeless people.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(2)Only in this way can we make a great ______________(contribute) to our family and our society.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(3)She has made great ______________(contribute) to the development of the company, so her _____________ (promote) to sales manager is not unexpected.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4655840" y="764704"/>
            <a:ext cx="231185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to contribute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7452128" y="2132856"/>
            <a:ext cx="2236510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contribution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4151784" y="3523074"/>
            <a:ext cx="238558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contributions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4655840" y="4149080"/>
            <a:ext cx="1908984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promotion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1446418"/>
            <a:ext cx="11787187" cy="2862322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(1)The natural resources are so ________ that we shouldn't waste the precious resources without ________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(limit)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(2)We are asked ________our discussion to ten minutes because time is ________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(limit)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6384032" y="1556792"/>
            <a:ext cx="134043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limited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5591944" y="2276872"/>
            <a:ext cx="95571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3080192" y="2947010"/>
            <a:ext cx="146867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to limit</a:t>
            </a:r>
            <a:r>
              <a:rPr lang="en-US" altLang="zh-CN" sz="3000" b="1" kern="10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 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407368" y="3645024"/>
            <a:ext cx="134043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limited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202407" y="548680"/>
            <a:ext cx="11787187" cy="5632311"/>
          </a:xfrm>
        </p:spPr>
        <p:txBody>
          <a:bodyPr/>
          <a:lstStyle/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(1)He always _________(donate) money to a poor village school, which makes a difference to the local children.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(2)Now I am writing an e-mail to tell you something about our _________(donate) books.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(3)It is reported that Jack made a generous __________</a:t>
            </a:r>
            <a:r>
              <a:rPr lang="en-US" altLang="zh-CN" kern="100">
                <a:solidFill>
                  <a:srgbClr val="FF0000"/>
                </a:solidFill>
                <a:latin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 (donate) to the charity.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tabLst>
                <a:tab pos="5490845"/>
              </a:tabLst>
            </a:pP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Any _________ who would like to ________for the job should hand in his ____________form before next Monday. (apply)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3359696" y="692696"/>
            <a:ext cx="1444626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donates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407368" y="2730986"/>
            <a:ext cx="1508746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donated</a:t>
            </a:r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7525825" y="3429000"/>
            <a:ext cx="163698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donation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636147" y="4747210"/>
            <a:ext cx="1723549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applicant</a:t>
            </a:r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6600056" y="4747210"/>
            <a:ext cx="1199367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apply</a:t>
            </a:r>
            <a:r>
              <a:rPr lang="en-US" altLang="zh-CN" sz="3000" b="1" kern="10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 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1312213" y="5445224"/>
            <a:ext cx="2119491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application</a:t>
            </a:r>
            <a:r>
              <a:rPr lang="en-US" altLang="zh-CN" sz="3000" b="1" kern="100">
                <a:solidFill>
                  <a:prstClr val="black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https://d.book118.com/618124040055006030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949"/>
</p:tagLst>
</file>

<file path=ppt/tags/tag2.xml><?xml version="1.0" encoding="utf-8"?>
<p:tagLst xmlns:p="http://schemas.openxmlformats.org/presentationml/2006/main">
  <p:tag name="AS_UNIQUEID" val="1950"/>
</p:tagLst>
</file>

<file path=ppt/tags/tag3.xml><?xml version="1.0" encoding="utf-8"?>
<p:tagLst xmlns:p="http://schemas.openxmlformats.org/presentationml/2006/main">
  <p:tag name="AS_UNIQUEID" val="1951"/>
</p:tagLst>
</file>

<file path=ppt/tags/tag4.xml><?xml version="1.0" encoding="utf-8"?>
<p:tagLst xmlns:p="http://schemas.openxmlformats.org/presentationml/2006/main">
  <p:tag name="AS_UNIQUEID" val="1952"/>
</p:tagLst>
</file>

<file path=ppt/tags/tag5.xml><?xml version="1.0" encoding="utf-8"?>
<p:tagLst xmlns:p="http://schemas.openxmlformats.org/presentationml/2006/main">
  <p:tag name="AS_UNIQUEID" val="1953"/>
</p:tagLst>
</file>

<file path=ppt/tags/tag6.xml><?xml version="1.0" encoding="utf-8"?>
<p:tagLst xmlns:p="http://schemas.openxmlformats.org/presentationml/2006/main">
  <p:tag name="AS_UNIQUEID" val="1954"/>
</p:tagLst>
</file>

<file path=ppt/tags/tag7.xml><?xml version="1.0" encoding="utf-8"?>
<p:tagLst xmlns:p="http://schemas.openxmlformats.org/presentationml/2006/main">
  <p:tag name="AS_UNIQUEID" val="1955"/>
</p:tagLst>
</file>

<file path=ppt/tags/tag8.xml><?xml version="1.0" encoding="utf-8"?>
<p:tagLst xmlns:p="http://schemas.openxmlformats.org/presentationml/2006/main">
  <p:tag name="AS_UNIQUEID" val="1956"/>
</p:tagLst>
</file>

<file path=ppt/tags/tag9.xml><?xml version="1.0" encoding="utf-8"?>
<p:tagLst xmlns:p="http://schemas.openxmlformats.org/presentationml/2006/main">
  <p:tag name="AS_UNIQUEID" val="1957"/>
</p:tagLst>
</file>

<file path=ppt/tags/tag10.xml><?xml version="1.0" encoding="utf-8"?>
<p:tagLst xmlns:p="http://schemas.openxmlformats.org/presentationml/2006/main">
  <p:tag name="AS_UNIQUEID" val="1958"/>
</p:tagLst>
</file>

<file path=ppt/tags/tag11.xml><?xml version="1.0" encoding="utf-8"?>
<p:tagLst xmlns:p="http://schemas.openxmlformats.org/presentationml/2006/main">
  <p:tag name="AS_UNIQUEID" val="1959"/>
</p:tagLst>
</file>

<file path=ppt/tags/tag12.xml><?xml version="1.0" encoding="utf-8"?>
<p:tagLst xmlns:p="http://schemas.openxmlformats.org/presentationml/2006/main">
  <p:tag name="AS_UNIQUEID" val="1960"/>
</p:tagLst>
</file>

<file path=ppt/tags/tag13.xml><?xml version="1.0" encoding="utf-8"?>
<p:tagLst xmlns:p="http://schemas.openxmlformats.org/presentationml/2006/main">
  <p:tag name="AS_UNIQUEID" val="1961"/>
</p:tagLst>
</file>

<file path=ppt/tags/tag14.xml><?xml version="1.0" encoding="utf-8"?>
<p:tagLst xmlns:p="http://schemas.openxmlformats.org/presentationml/2006/main">
  <p:tag name="AS_UNIQUEID" val="1962"/>
</p:tagLst>
</file>

<file path=ppt/tags/tag15.xml><?xml version="1.0" encoding="utf-8"?>
<p:tagLst xmlns:p="http://schemas.openxmlformats.org/presentationml/2006/main">
  <p:tag name="AS_UNIQUEID" val="1963"/>
</p:tagLst>
</file>

<file path=ppt/tags/tag16.xml><?xml version="1.0" encoding="utf-8"?>
<p:tagLst xmlns:p="http://schemas.openxmlformats.org/presentationml/2006/main">
  <p:tag name="AS_UNIQUEID" val="1964"/>
</p:tagLst>
</file>

<file path=ppt/tags/tag17.xml><?xml version="1.0" encoding="utf-8"?>
<p:tagLst xmlns:p="http://schemas.openxmlformats.org/presentationml/2006/main">
  <p:tag name="AS_UNIQUEID" val="1965"/>
</p:tagLst>
</file>

<file path=ppt/tags/tag18.xml><?xml version="1.0" encoding="utf-8"?>
<p:tagLst xmlns:p="http://schemas.openxmlformats.org/presentationml/2006/main">
  <p:tag name="AS_UNIQUEID" val="1966"/>
</p:tagLst>
</file>

<file path=ppt/tags/tag19.xml><?xml version="1.0" encoding="utf-8"?>
<p:tagLst xmlns:p="http://schemas.openxmlformats.org/presentationml/2006/main">
  <p:tag name="AS_UNIQUEID" val="1967"/>
</p:tagLst>
</file>

<file path=ppt/tags/tag20.xml><?xml version="1.0" encoding="utf-8"?>
<p:tagLst xmlns:p="http://schemas.openxmlformats.org/presentationml/2006/main">
  <p:tag name="AS_UNIQUEID" val="1968"/>
</p:tagLst>
</file>

<file path=ppt/tags/tag21.xml><?xml version="1.0" encoding="utf-8"?>
<p:tagLst xmlns:p="http://schemas.openxmlformats.org/presentationml/2006/main">
  <p:tag name="AS_UNIQUEID" val="1969"/>
</p:tagLst>
</file>

<file path=ppt/tags/tag22.xml><?xml version="1.0" encoding="utf-8"?>
<p:tagLst xmlns:p="http://schemas.openxmlformats.org/presentationml/2006/main">
  <p:tag name="AS_UNIQUEID" val="1970"/>
</p:tagLst>
</file>

<file path=ppt/tags/tag23.xml><?xml version="1.0" encoding="utf-8"?>
<p:tagLst xmlns:p="http://schemas.openxmlformats.org/presentationml/2006/main">
  <p:tag name="AS_UNIQUEID" val="1971"/>
</p:tagLst>
</file>

<file path=ppt/tags/tag24.xml><?xml version="1.0" encoding="utf-8"?>
<p:tagLst xmlns:p="http://schemas.openxmlformats.org/presentationml/2006/main">
  <p:tag name="AS_UNIQUEID" val="1972"/>
</p:tagLst>
</file>

<file path=ppt/tags/tag25.xml><?xml version="1.0" encoding="utf-8"?>
<p:tagLst xmlns:p="http://schemas.openxmlformats.org/presentationml/2006/main">
  <p:tag name="AS_UNIQUEID" val="1973"/>
</p:tagLst>
</file>

<file path=ppt/tags/tag26.xml><?xml version="1.0" encoding="utf-8"?>
<p:tagLst xmlns:p="http://schemas.openxmlformats.org/presentationml/2006/main">
  <p:tag name="AS_UNIQUEID" val="1974"/>
</p:tagLst>
</file>

<file path=ppt/tags/tag27.xml><?xml version="1.0" encoding="utf-8"?>
<p:tagLst xmlns:p="http://schemas.openxmlformats.org/presentationml/2006/main">
  <p:tag name="AS_UNIQUEID" val="1975"/>
</p:tagLst>
</file>

<file path=ppt/tags/tag28.xml><?xml version="1.0" encoding="utf-8"?>
<p:tagLst xmlns:p="http://schemas.openxmlformats.org/presentationml/2006/main">
  <p:tag name="AS_UNIQUEID" val="1976"/>
</p:tagLst>
</file>

<file path=ppt/tags/tag29.xml><?xml version="1.0" encoding="utf-8"?>
<p:tagLst xmlns:p="http://schemas.openxmlformats.org/presentationml/2006/main">
  <p:tag name="AS_UNIQUEID" val="1977"/>
</p:tagLst>
</file>

<file path=ppt/tags/tag30.xml><?xml version="1.0" encoding="utf-8"?>
<p:tagLst xmlns:p="http://schemas.openxmlformats.org/presentationml/2006/main">
  <p:tag name="AS_UNIQUEID" val="1978"/>
</p:tagLst>
</file>

<file path=ppt/tags/tag31.xml><?xml version="1.0" encoding="utf-8"?>
<p:tagLst xmlns:p="http://schemas.openxmlformats.org/presentationml/2006/main">
  <p:tag name="AS_UNIQUEID" val="1979"/>
</p:tagLst>
</file>

<file path=ppt/tags/tag32.xml><?xml version="1.0" encoding="utf-8"?>
<p:tagLst xmlns:p="http://schemas.openxmlformats.org/presentationml/2006/main">
  <p:tag name="AS_UNIQUEID" val="1980"/>
</p:tagLst>
</file>

<file path=ppt/tags/tag33.xml><?xml version="1.0" encoding="utf-8"?>
<p:tagLst xmlns:p="http://schemas.openxmlformats.org/presentationml/2006/main">
  <p:tag name="AS_UNIQUEID" val="1981"/>
</p:tagLst>
</file>

<file path=ppt/tags/tag34.xml><?xml version="1.0" encoding="utf-8"?>
<p:tagLst xmlns:p="http://schemas.openxmlformats.org/presentationml/2006/main">
  <p:tag name="AS_UNIQUEID" val="1982"/>
</p:tagLst>
</file>

<file path=ppt/tags/tag35.xml><?xml version="1.0" encoding="utf-8"?>
<p:tagLst xmlns:p="http://schemas.openxmlformats.org/presentationml/2006/main">
  <p:tag name="AS_UNIQUEID" val="1983"/>
</p:tagLst>
</file>

<file path=ppt/tags/tag36.xml><?xml version="1.0" encoding="utf-8"?>
<p:tagLst xmlns:p="http://schemas.openxmlformats.org/presentationml/2006/main">
  <p:tag name="AS_UNIQUEID" val="1984"/>
</p:tagLst>
</file>

<file path=ppt/tags/tag37.xml><?xml version="1.0" encoding="utf-8"?>
<p:tagLst xmlns:p="http://schemas.openxmlformats.org/presentationml/2006/main">
  <p:tag name="AS_UNIQUEID" val="1985"/>
</p:tagLst>
</file>

<file path=ppt/tags/tag38.xml><?xml version="1.0" encoding="utf-8"?>
<p:tagLst xmlns:p="http://schemas.openxmlformats.org/presentationml/2006/main">
  <p:tag name="AS_UNIQUEID" val="1986"/>
</p:tagLst>
</file>

<file path=ppt/tags/tag39.xml><?xml version="1.0" encoding="utf-8"?>
<p:tagLst xmlns:p="http://schemas.openxmlformats.org/presentationml/2006/main">
  <p:tag name="AS_UNIQUEID" val="1987"/>
</p:tagLst>
</file>

<file path=ppt/tags/tag40.xml><?xml version="1.0" encoding="utf-8"?>
<p:tagLst xmlns:p="http://schemas.openxmlformats.org/presentationml/2006/main">
  <p:tag name="AS_UNIQUEID" val="1988"/>
</p:tagLst>
</file>

<file path=ppt/tags/tag41.xml><?xml version="1.0" encoding="utf-8"?>
<p:tagLst xmlns:p="http://schemas.openxmlformats.org/presentationml/2006/main">
  <p:tag name="AS_UNIQUEID" val="1989"/>
</p:tagLst>
</file>

<file path=ppt/tags/tag42.xml><?xml version="1.0" encoding="utf-8"?>
<p:tagLst xmlns:p="http://schemas.openxmlformats.org/presentationml/2006/main">
  <p:tag name="AS_UNIQUEID" val="1990"/>
</p:tagLst>
</file>

<file path=ppt/tags/tag43.xml><?xml version="1.0" encoding="utf-8"?>
<p:tagLst xmlns:p="http://schemas.openxmlformats.org/presentationml/2006/main">
  <p:tag name="AS_UNIQUEID" val="1991"/>
</p:tagLst>
</file>

<file path=ppt/tags/tag44.xml><?xml version="1.0" encoding="utf-8"?>
<p:tagLst xmlns:p="http://schemas.openxmlformats.org/presentationml/2006/main">
  <p:tag name="AS_UNIQUEID" val="1992"/>
</p:tagLst>
</file>

<file path=ppt/tags/tag45.xml><?xml version="1.0" encoding="utf-8"?>
<p:tagLst xmlns:p="http://schemas.openxmlformats.org/presentationml/2006/main">
  <p:tag name="AS_UNIQUEID" val="1993"/>
</p:tagLst>
</file>

<file path=ppt/tags/tag46.xml><?xml version="1.0" encoding="utf-8"?>
<p:tagLst xmlns:p="http://schemas.openxmlformats.org/presentationml/2006/main">
  <p:tag name="AS_UNIQUEID" val="1994"/>
</p:tagLst>
</file>

<file path=ppt/tags/tag47.xml><?xml version="1.0" encoding="utf-8"?>
<p:tagLst xmlns:p="http://schemas.openxmlformats.org/presentationml/2006/main">
  <p:tag name="AS_UNIQUEID" val="1995"/>
</p:tagLst>
</file>

<file path=ppt/tags/tag48.xml><?xml version="1.0" encoding="utf-8"?>
<p:tagLst xmlns:p="http://schemas.openxmlformats.org/presentationml/2006/main">
  <p:tag name="AS_UNIQUEID" val="1996"/>
</p:tagLst>
</file>

<file path=ppt/tags/tag49.xml><?xml version="1.0" encoding="utf-8"?>
<p:tagLst xmlns:p="http://schemas.openxmlformats.org/presentationml/2006/main">
  <p:tag name="AS_UNIQUEID" val="1997"/>
</p:tagLst>
</file>

<file path=ppt/tags/tag50.xml><?xml version="1.0" encoding="utf-8"?>
<p:tagLst xmlns:p="http://schemas.openxmlformats.org/presentationml/2006/main">
  <p:tag name="AS_UNIQUEID" val="1998"/>
</p:tagLst>
</file>

<file path=ppt/tags/tag51.xml><?xml version="1.0" encoding="utf-8"?>
<p:tagLst xmlns:p="http://schemas.openxmlformats.org/presentationml/2006/main">
  <p:tag name="AS_UNIQUEID" val="1999"/>
</p:tagLst>
</file>

<file path=ppt/tags/tag52.xml><?xml version="1.0" encoding="utf-8"?>
<p:tagLst xmlns:p="http://schemas.openxmlformats.org/presentationml/2006/main">
  <p:tag name="AS_UNIQUEID" val="2000"/>
</p:tagLst>
</file>

<file path=ppt/tags/tag53.xml><?xml version="1.0" encoding="utf-8"?>
<p:tagLst xmlns:p="http://schemas.openxmlformats.org/presentationml/2006/main">
  <p:tag name="AS_UNIQUEID" val="2001"/>
</p:tagLst>
</file>

<file path=ppt/tags/tag54.xml><?xml version="1.0" encoding="utf-8"?>
<p:tagLst xmlns:p="http://schemas.openxmlformats.org/presentationml/2006/main">
  <p:tag name="AS_UNIQUEID" val="2002"/>
</p:tagLst>
</file>

<file path=ppt/tags/tag55.xml><?xml version="1.0" encoding="utf-8"?>
<p:tagLst xmlns:p="http://schemas.openxmlformats.org/presentationml/2006/main">
  <p:tag name="AS_UNIQUEID" val="2003"/>
</p:tagLst>
</file>

<file path=ppt/tags/tag56.xml><?xml version="1.0" encoding="utf-8"?>
<p:tagLst xmlns:p="http://schemas.openxmlformats.org/presentationml/2006/main">
  <p:tag name="AS_UNIQUEID" val="2004"/>
</p:tagLst>
</file>

<file path=ppt/tags/tag57.xml><?xml version="1.0" encoding="utf-8"?>
<p:tagLst xmlns:p="http://schemas.openxmlformats.org/presentationml/2006/main">
  <p:tag name="AS_UNIQUEID" val="2005"/>
</p:tagLst>
</file>

<file path=ppt/tags/tag58.xml><?xml version="1.0" encoding="utf-8"?>
<p:tagLst xmlns:p="http://schemas.openxmlformats.org/presentationml/2006/main">
  <p:tag name="AS_UNIQUEID" val="2006"/>
</p:tagLst>
</file>

<file path=ppt/tags/tag59.xml><?xml version="1.0" encoding="utf-8"?>
<p:tagLst xmlns:p="http://schemas.openxmlformats.org/presentationml/2006/main">
  <p:tag name="AS_UNIQUEID" val="2007"/>
</p:tagLst>
</file>

<file path=ppt/tags/tag60.xml><?xml version="1.0" encoding="utf-8"?>
<p:tagLst xmlns:p="http://schemas.openxmlformats.org/presentationml/2006/main">
  <p:tag name="AS_UNIQUEID" val="2008"/>
</p:tagLst>
</file>

<file path=ppt/tags/tag61.xml><?xml version="1.0" encoding="utf-8"?>
<p:tagLst xmlns:p="http://schemas.openxmlformats.org/presentationml/2006/main">
  <p:tag name="AS_UNIQUEID" val="2009"/>
</p:tagLst>
</file>

<file path=ppt/tags/tag62.xml><?xml version="1.0" encoding="utf-8"?>
<p:tagLst xmlns:p="http://schemas.openxmlformats.org/presentationml/2006/main">
  <p:tag name="AS_UNIQUEID" val="2010"/>
</p:tagLst>
</file>

<file path=ppt/tags/tag63.xml><?xml version="1.0" encoding="utf-8"?>
<p:tagLst xmlns:p="http://schemas.openxmlformats.org/presentationml/2006/main">
  <p:tag name="AS_UNIQUEID" val="2011"/>
</p:tagLst>
</file>

<file path=ppt/tags/tag64.xml><?xml version="1.0" encoding="utf-8"?>
<p:tagLst xmlns:p="http://schemas.openxmlformats.org/presentationml/2006/main">
  <p:tag name="AS_UNIQUEID" val="2012"/>
</p:tagLst>
</file>

<file path=ppt/tags/tag65.xml><?xml version="1.0" encoding="utf-8"?>
<p:tagLst xmlns:p="http://schemas.openxmlformats.org/presentationml/2006/main">
  <p:tag name="AS_UNIQUEID" val="2013"/>
</p:tagLst>
</file>

<file path=ppt/tags/tag66.xml><?xml version="1.0" encoding="utf-8"?>
<p:tagLst xmlns:p="http://schemas.openxmlformats.org/presentationml/2006/main">
  <p:tag name="AS_UNIQUEID" val="2014"/>
</p:tagLst>
</file>

<file path=ppt/tags/tag67.xml><?xml version="1.0" encoding="utf-8"?>
<p:tagLst xmlns:p="http://schemas.openxmlformats.org/presentationml/2006/main">
  <p:tag name="AS_UNIQUEID" val="2015"/>
</p:tagLst>
</file>

<file path=ppt/tags/tag68.xml><?xml version="1.0" encoding="utf-8"?>
<p:tagLst xmlns:p="http://schemas.openxmlformats.org/presentationml/2006/main">
  <p:tag name="AS_UNIQUEID" val="2016"/>
</p:tagLst>
</file>

<file path=ppt/tags/tag69.xml><?xml version="1.0" encoding="utf-8"?>
<p:tagLst xmlns:p="http://schemas.openxmlformats.org/presentationml/2006/main">
  <p:tag name="AS_UNIQUEID" val="2017"/>
</p:tagLst>
</file>

<file path=ppt/tags/tag70.xml><?xml version="1.0" encoding="utf-8"?>
<p:tagLst xmlns:p="http://schemas.openxmlformats.org/presentationml/2006/main">
  <p:tag name="AS_UNIQUEID" val="2018"/>
</p:tagLst>
</file>

<file path=ppt/tags/tag71.xml><?xml version="1.0" encoding="utf-8"?>
<p:tagLst xmlns:p="http://schemas.openxmlformats.org/presentationml/2006/main">
  <p:tag name="AS_UNIQUEID" val="2019"/>
</p:tagLst>
</file>

<file path=ppt/tags/tag72.xml><?xml version="1.0" encoding="utf-8"?>
<p:tagLst xmlns:p="http://schemas.openxmlformats.org/presentationml/2006/main">
  <p:tag name="AS_UNIQUEID" val="2020"/>
</p:tagLst>
</file>

<file path=ppt/tags/tag73.xml><?xml version="1.0" encoding="utf-8"?>
<p:tagLst xmlns:p="http://schemas.openxmlformats.org/presentationml/2006/main">
  <p:tag name="AS_UNIQUEID" val="2021"/>
</p:tagLst>
</file>

<file path=ppt/tags/tag74.xml><?xml version="1.0" encoding="utf-8"?>
<p:tagLst xmlns:p="http://schemas.openxmlformats.org/presentationml/2006/main">
  <p:tag name="AS_UNIQUEID" val="2022"/>
</p:tagLst>
</file>

<file path=ppt/tags/tag75.xml><?xml version="1.0" encoding="utf-8"?>
<p:tagLst xmlns:p="http://schemas.openxmlformats.org/presentationml/2006/main">
  <p:tag name="AS_UNIQUEID" val="2023"/>
</p:tagLst>
</file>

<file path=ppt/tags/tag76.xml><?xml version="1.0" encoding="utf-8"?>
<p:tagLst xmlns:p="http://schemas.openxmlformats.org/presentationml/2006/main">
  <p:tag name="AS_UNIQUEID" val="1926"/>
</p:tagLst>
</file>

<file path=ppt/tags/tag77.xml><?xml version="1.0" encoding="utf-8"?>
<p:tagLst xmlns:p="http://schemas.openxmlformats.org/presentationml/2006/main">
  <p:tag name="AS_UNIQUEID" val="1611"/>
</p:tagLst>
</file>

<file path=ppt/tags/tag78.xml><?xml version="1.0" encoding="utf-8"?>
<p:tagLst xmlns:p="http://schemas.openxmlformats.org/presentationml/2006/main">
  <p:tag name="AS_UNIQUEID" val="1612"/>
</p:tagLst>
</file>

<file path=ppt/tags/tag79.xml><?xml version="1.0" encoding="utf-8"?>
<p:tagLst xmlns:p="http://schemas.openxmlformats.org/presentationml/2006/main">
  <p:tag name="AS_UNIQUEID" val="1613"/>
</p:tagLst>
</file>

<file path=ppt/tags/tag80.xml><?xml version="1.0" encoding="utf-8"?>
<p:tagLst xmlns:p="http://schemas.openxmlformats.org/presentationml/2006/main">
  <p:tag name="AS_UNIQUEID" val="1614"/>
</p:tagLst>
</file>

<file path=ppt/tags/tag81.xml><?xml version="1.0" encoding="utf-8"?>
<p:tagLst xmlns:p="http://schemas.openxmlformats.org/presentationml/2006/main">
  <p:tag name="AS_UNIQUEID" val="1615"/>
</p:tagLst>
</file>

<file path=ppt/tags/tag82.xml><?xml version="1.0" encoding="utf-8"?>
<p:tagLst xmlns:p="http://schemas.openxmlformats.org/presentationml/2006/main">
  <p:tag name="AS_UNIQUEID" val="1616"/>
</p:tagLst>
</file>

<file path=ppt/tags/tag83.xml><?xml version="1.0" encoding="utf-8"?>
<p:tagLst xmlns:p="http://schemas.openxmlformats.org/presentationml/2006/main">
  <p:tag name="AS_UNIQUEID" val="1617"/>
</p:tagLst>
</file>

<file path=ppt/tags/tag84.xml><?xml version="1.0" encoding="utf-8"?>
<p:tagLst xmlns:p="http://schemas.openxmlformats.org/presentationml/2006/main">
  <p:tag name="AS_UNIQUEID" val="1618"/>
</p:tagLst>
</file>

<file path=ppt/tags/tag85.xml><?xml version="1.0" encoding="utf-8"?>
<p:tagLst xmlns:p="http://schemas.openxmlformats.org/presentationml/2006/main">
  <p:tag name="AS_UNIQUEID" val="1619"/>
</p:tagLst>
</file>

<file path=ppt/tags/tag86.xml><?xml version="1.0" encoding="utf-8"?>
<p:tagLst xmlns:p="http://schemas.openxmlformats.org/presentationml/2006/main">
  <p:tag name="AS_UNIQUEID" val="1620"/>
</p:tagLst>
</file>

<file path=ppt/tags/tag87.xml><?xml version="1.0" encoding="utf-8"?>
<p:tagLst xmlns:p="http://schemas.openxmlformats.org/presentationml/2006/main">
  <p:tag name="AS_UNIQUEID" val="1621"/>
</p:tagLst>
</file>

<file path=ppt/tags/tag88.xml><?xml version="1.0" encoding="utf-8"?>
<p:tagLst xmlns:p="http://schemas.openxmlformats.org/presentationml/2006/main">
  <p:tag name="AS_UNIQUEID" val="1622"/>
</p:tagLst>
</file>

<file path=ppt/tags/tag89.xml><?xml version="1.0" encoding="utf-8"?>
<p:tagLst xmlns:p="http://schemas.openxmlformats.org/presentationml/2006/main">
  <p:tag name="AS_UNIQUEID" val="1623"/>
</p:tagLst>
</file>

<file path=ppt/tags/tag90.xml><?xml version="1.0" encoding="utf-8"?>
<p:tagLst xmlns:p="http://schemas.openxmlformats.org/presentationml/2006/main">
  <p:tag name="AS_UNIQUEID" val="1624"/>
</p:tagLst>
</file>

<file path=ppt/tags/tag91.xml><?xml version="1.0" encoding="utf-8"?>
<p:tagLst xmlns:p="http://schemas.openxmlformats.org/presentationml/2006/main">
  <p:tag name="AS_UNIQUEID" val="1625"/>
</p:tagLst>
</file>

<file path=ppt/tags/tag92.xml><?xml version="1.0" encoding="utf-8"?>
<p:tagLst xmlns:p="http://schemas.openxmlformats.org/presentationml/2006/main">
  <p:tag name="AS_UNIQUEID" val="1626"/>
</p:tagLst>
</file>

<file path=ppt/tags/tag93.xml><?xml version="1.0" encoding="utf-8"?>
<p:tagLst xmlns:p="http://schemas.openxmlformats.org/presentationml/2006/main">
  <p:tag name="AS_UNIQUEID" val="1627"/>
</p:tagLst>
</file>

<file path=ppt/tags/tag94.xml><?xml version="1.0" encoding="utf-8"?>
<p:tagLst xmlns:p="http://schemas.openxmlformats.org/presentationml/2006/main">
  <p:tag name="AS_UNIQUEID" val="1628"/>
</p:tagLst>
</file>

<file path=ppt/tags/tag95.xml><?xml version="1.0" encoding="utf-8"?>
<p:tagLst xmlns:p="http://schemas.openxmlformats.org/presentationml/2006/main">
  <p:tag name="AS_UNIQUEID" val="1927"/>
</p:tagLst>
</file>

<file path=ppt/tags/tag96.xml><?xml version="1.0" encoding="utf-8"?>
<p:tagLst xmlns:p="http://schemas.openxmlformats.org/presentationml/2006/main">
  <p:tag name="AS_UNIQUEID" val="1630"/>
</p:tagLst>
</file>

<file path=ppt/tags/tag97.xml><?xml version="1.0" encoding="utf-8"?>
<p:tagLst xmlns:p="http://schemas.openxmlformats.org/presentationml/2006/main">
  <p:tag name="AS_UNIQUEID" val="1631"/>
</p:tagLst>
</file>

<file path=ppt/tags/tag98.xml><?xml version="1.0" encoding="utf-8"?>
<p:tagLst xmlns:p="http://schemas.openxmlformats.org/presentationml/2006/main">
  <p:tag name="AS_UNIQUEID" val="1632"/>
</p:tagLst>
</file>

<file path=ppt/tags/tag99.xml><?xml version="1.0" encoding="utf-8"?>
<p:tagLst xmlns:p="http://schemas.openxmlformats.org/presentationml/2006/main">
  <p:tag name="AS_UNIQUEID" val="1633"/>
</p:tagLst>
</file>

<file path=ppt/tags/tag100.xml><?xml version="1.0" encoding="utf-8"?>
<p:tagLst xmlns:p="http://schemas.openxmlformats.org/presentationml/2006/main">
  <p:tag name="AS_UNIQUEID" val="1634"/>
</p:tagLst>
</file>

<file path=ppt/tags/tag101.xml><?xml version="1.0" encoding="utf-8"?>
<p:tagLst xmlns:p="http://schemas.openxmlformats.org/presentationml/2006/main">
  <p:tag name="AS_UNIQUEID" val="1635"/>
</p:tagLst>
</file>

<file path=ppt/tags/tag102.xml><?xml version="1.0" encoding="utf-8"?>
<p:tagLst xmlns:p="http://schemas.openxmlformats.org/presentationml/2006/main">
  <p:tag name="AS_UNIQUEID" val="1636"/>
</p:tagLst>
</file>

<file path=ppt/tags/tag103.xml><?xml version="1.0" encoding="utf-8"?>
<p:tagLst xmlns:p="http://schemas.openxmlformats.org/presentationml/2006/main">
  <p:tag name="AS_UNIQUEID" val="1637"/>
</p:tagLst>
</file>

<file path=ppt/tags/tag104.xml><?xml version="1.0" encoding="utf-8"?>
<p:tagLst xmlns:p="http://schemas.openxmlformats.org/presentationml/2006/main">
  <p:tag name="AS_UNIQUEID" val="1638"/>
</p:tagLst>
</file>

<file path=ppt/tags/tag105.xml><?xml version="1.0" encoding="utf-8"?>
<p:tagLst xmlns:p="http://schemas.openxmlformats.org/presentationml/2006/main">
  <p:tag name="AS_UNIQUEID" val="1639"/>
</p:tagLst>
</file>

<file path=ppt/tags/tag106.xml><?xml version="1.0" encoding="utf-8"?>
<p:tagLst xmlns:p="http://schemas.openxmlformats.org/presentationml/2006/main">
  <p:tag name="AS_UNIQUEID" val="1640"/>
</p:tagLst>
</file>

<file path=ppt/tags/tag107.xml><?xml version="1.0" encoding="utf-8"?>
<p:tagLst xmlns:p="http://schemas.openxmlformats.org/presentationml/2006/main">
  <p:tag name="AS_UNIQUEID" val="1641"/>
</p:tagLst>
</file>

<file path=ppt/tags/tag108.xml><?xml version="1.0" encoding="utf-8"?>
<p:tagLst xmlns:p="http://schemas.openxmlformats.org/presentationml/2006/main">
  <p:tag name="AS_UNIQUEID" val="1642"/>
</p:tagLst>
</file>

<file path=ppt/tags/tag109.xml><?xml version="1.0" encoding="utf-8"?>
<p:tagLst xmlns:p="http://schemas.openxmlformats.org/presentationml/2006/main">
  <p:tag name="AS_UNIQUEID" val="1643"/>
</p:tagLst>
</file>

<file path=ppt/tags/tag110.xml><?xml version="1.0" encoding="utf-8"?>
<p:tagLst xmlns:p="http://schemas.openxmlformats.org/presentationml/2006/main">
  <p:tag name="AS_UNIQUEID" val="1644"/>
</p:tagLst>
</file>

<file path=ppt/tags/tag111.xml><?xml version="1.0" encoding="utf-8"?>
<p:tagLst xmlns:p="http://schemas.openxmlformats.org/presentationml/2006/main">
  <p:tag name="AS_UNIQUEID" val="1645"/>
</p:tagLst>
</file>

<file path=ppt/tags/tag112.xml><?xml version="1.0" encoding="utf-8"?>
<p:tagLst xmlns:p="http://schemas.openxmlformats.org/presentationml/2006/main">
  <p:tag name="AS_UNIQUEID" val="1646"/>
</p:tagLst>
</file>

<file path=ppt/tags/tag113.xml><?xml version="1.0" encoding="utf-8"?>
<p:tagLst xmlns:p="http://schemas.openxmlformats.org/presentationml/2006/main">
  <p:tag name="AS_UNIQUEID" val="1647"/>
</p:tagLst>
</file>

<file path=ppt/tags/tag114.xml><?xml version="1.0" encoding="utf-8"?>
<p:tagLst xmlns:p="http://schemas.openxmlformats.org/presentationml/2006/main">
  <p:tag name="AS_UNIQUEID" val="1648"/>
</p:tagLst>
</file>

<file path=ppt/tags/tag115.xml><?xml version="1.0" encoding="utf-8"?>
<p:tagLst xmlns:p="http://schemas.openxmlformats.org/presentationml/2006/main">
  <p:tag name="AS_UNIQUEID" val="1928"/>
</p:tagLst>
</file>

<file path=ppt/tags/tag116.xml><?xml version="1.0" encoding="utf-8"?>
<p:tagLst xmlns:p="http://schemas.openxmlformats.org/presentationml/2006/main">
  <p:tag name="AS_UNIQUEID" val="1650"/>
</p:tagLst>
</file>

<file path=ppt/tags/tag117.xml><?xml version="1.0" encoding="utf-8"?>
<p:tagLst xmlns:p="http://schemas.openxmlformats.org/presentationml/2006/main">
  <p:tag name="AS_UNIQUEID" val="1651"/>
</p:tagLst>
</file>

<file path=ppt/tags/tag118.xml><?xml version="1.0" encoding="utf-8"?>
<p:tagLst xmlns:p="http://schemas.openxmlformats.org/presentationml/2006/main">
  <p:tag name="AS_UNIQUEID" val="1652"/>
</p:tagLst>
</file>

<file path=ppt/tags/tag119.xml><?xml version="1.0" encoding="utf-8"?>
<p:tagLst xmlns:p="http://schemas.openxmlformats.org/presentationml/2006/main">
  <p:tag name="AS_UNIQUEID" val="1653"/>
</p:tagLst>
</file>

<file path=ppt/tags/tag120.xml><?xml version="1.0" encoding="utf-8"?>
<p:tagLst xmlns:p="http://schemas.openxmlformats.org/presentationml/2006/main">
  <p:tag name="AS_UNIQUEID" val="1654"/>
</p:tagLst>
</file>

<file path=ppt/tags/tag121.xml><?xml version="1.0" encoding="utf-8"?>
<p:tagLst xmlns:p="http://schemas.openxmlformats.org/presentationml/2006/main">
  <p:tag name="AS_UNIQUEID" val="1655"/>
</p:tagLst>
</file>

<file path=ppt/tags/tag122.xml><?xml version="1.0" encoding="utf-8"?>
<p:tagLst xmlns:p="http://schemas.openxmlformats.org/presentationml/2006/main">
  <p:tag name="AS_UNIQUEID" val="1656"/>
</p:tagLst>
</file>

<file path=ppt/tags/tag123.xml><?xml version="1.0" encoding="utf-8"?>
<p:tagLst xmlns:p="http://schemas.openxmlformats.org/presentationml/2006/main">
  <p:tag name="AS_UNIQUEID" val="1657"/>
</p:tagLst>
</file>

<file path=ppt/tags/tag124.xml><?xml version="1.0" encoding="utf-8"?>
<p:tagLst xmlns:p="http://schemas.openxmlformats.org/presentationml/2006/main">
  <p:tag name="AS_UNIQUEID" val="1658"/>
</p:tagLst>
</file>

<file path=ppt/tags/tag125.xml><?xml version="1.0" encoding="utf-8"?>
<p:tagLst xmlns:p="http://schemas.openxmlformats.org/presentationml/2006/main">
  <p:tag name="AS_UNIQUEID" val="1659"/>
</p:tagLst>
</file>

<file path=ppt/tags/tag126.xml><?xml version="1.0" encoding="utf-8"?>
<p:tagLst xmlns:p="http://schemas.openxmlformats.org/presentationml/2006/main">
  <p:tag name="AS_UNIQUEID" val="1660"/>
</p:tagLst>
</file>

<file path=ppt/tags/tag127.xml><?xml version="1.0" encoding="utf-8"?>
<p:tagLst xmlns:p="http://schemas.openxmlformats.org/presentationml/2006/main">
  <p:tag name="AS_UNIQUEID" val="1661"/>
</p:tagLst>
</file>

<file path=ppt/tags/tag128.xml><?xml version="1.0" encoding="utf-8"?>
<p:tagLst xmlns:p="http://schemas.openxmlformats.org/presentationml/2006/main">
  <p:tag name="AS_UNIQUEID" val="1662"/>
</p:tagLst>
</file>

<file path=ppt/tags/tag129.xml><?xml version="1.0" encoding="utf-8"?>
<p:tagLst xmlns:p="http://schemas.openxmlformats.org/presentationml/2006/main">
  <p:tag name="AS_UNIQUEID" val="1663"/>
</p:tagLst>
</file>

<file path=ppt/tags/tag130.xml><?xml version="1.0" encoding="utf-8"?>
<p:tagLst xmlns:p="http://schemas.openxmlformats.org/presentationml/2006/main">
  <p:tag name="AS_UNIQUEID" val="1929"/>
</p:tagLst>
</file>

<file path=ppt/tags/tag131.xml><?xml version="1.0" encoding="utf-8"?>
<p:tagLst xmlns:p="http://schemas.openxmlformats.org/presentationml/2006/main">
  <p:tag name="AS_UNIQUEID" val="1665"/>
</p:tagLst>
</file>

<file path=ppt/tags/tag132.xml><?xml version="1.0" encoding="utf-8"?>
<p:tagLst xmlns:p="http://schemas.openxmlformats.org/presentationml/2006/main">
  <p:tag name="AS_UNIQUEID" val="1666"/>
</p:tagLst>
</file>

<file path=ppt/tags/tag133.xml><?xml version="1.0" encoding="utf-8"?>
<p:tagLst xmlns:p="http://schemas.openxmlformats.org/presentationml/2006/main">
  <p:tag name="AS_UNIQUEID" val="1930"/>
</p:tagLst>
</file>

<file path=ppt/tags/tag134.xml><?xml version="1.0" encoding="utf-8"?>
<p:tagLst xmlns:p="http://schemas.openxmlformats.org/presentationml/2006/main">
  <p:tag name="AS_UNIQUEID" val="1668"/>
</p:tagLst>
</file>

<file path=ppt/tags/tag135.xml><?xml version="1.0" encoding="utf-8"?>
<p:tagLst xmlns:p="http://schemas.openxmlformats.org/presentationml/2006/main">
  <p:tag name="AS_UNIQUEID" val="1669"/>
</p:tagLst>
</file>

<file path=ppt/tags/tag136.xml><?xml version="1.0" encoding="utf-8"?>
<p:tagLst xmlns:p="http://schemas.openxmlformats.org/presentationml/2006/main">
  <p:tag name="AS_UNIQUEID" val="1670"/>
</p:tagLst>
</file>

<file path=ppt/tags/tag137.xml><?xml version="1.0" encoding="utf-8"?>
<p:tagLst xmlns:p="http://schemas.openxmlformats.org/presentationml/2006/main">
  <p:tag name="AS_UNIQUEID" val="1671"/>
</p:tagLst>
</file>

<file path=ppt/tags/tag138.xml><?xml version="1.0" encoding="utf-8"?>
<p:tagLst xmlns:p="http://schemas.openxmlformats.org/presentationml/2006/main">
  <p:tag name="AS_UNIQUEID" val="1672"/>
</p:tagLst>
</file>

<file path=ppt/tags/tag139.xml><?xml version="1.0" encoding="utf-8"?>
<p:tagLst xmlns:p="http://schemas.openxmlformats.org/presentationml/2006/main">
  <p:tag name="AS_UNIQUEID" val="1673"/>
</p:tagLst>
</file>

<file path=ppt/tags/tag140.xml><?xml version="1.0" encoding="utf-8"?>
<p:tagLst xmlns:p="http://schemas.openxmlformats.org/presentationml/2006/main">
  <p:tag name="AS_UNIQUEID" val="1674"/>
</p:tagLst>
</file>

<file path=ppt/tags/tag141.xml><?xml version="1.0" encoding="utf-8"?>
<p:tagLst xmlns:p="http://schemas.openxmlformats.org/presentationml/2006/main">
  <p:tag name="AS_UNIQUEID" val="1675"/>
</p:tagLst>
</file>

<file path=ppt/tags/tag142.xml><?xml version="1.0" encoding="utf-8"?>
<p:tagLst xmlns:p="http://schemas.openxmlformats.org/presentationml/2006/main">
  <p:tag name="AS_UNIQUEID" val="1931"/>
</p:tagLst>
</file>

<file path=ppt/tags/tag143.xml><?xml version="1.0" encoding="utf-8"?>
<p:tagLst xmlns:p="http://schemas.openxmlformats.org/presentationml/2006/main">
  <p:tag name="AS_UNIQUEID" val="927"/>
</p:tagLst>
</file>

<file path=ppt/tags/tag144.xml><?xml version="1.0" encoding="utf-8"?>
<p:tagLst xmlns:p="http://schemas.openxmlformats.org/presentationml/2006/main">
  <p:tag name="AS_UNIQUEID" val="928"/>
</p:tagLst>
</file>

<file path=ppt/tags/tag145.xml><?xml version="1.0" encoding="utf-8"?>
<p:tagLst xmlns:p="http://schemas.openxmlformats.org/presentationml/2006/main">
  <p:tag name="AS_UNIQUEID" val="929"/>
</p:tagLst>
</file>

<file path=ppt/tags/tag146.xml><?xml version="1.0" encoding="utf-8"?>
<p:tagLst xmlns:p="http://schemas.openxmlformats.org/presentationml/2006/main">
  <p:tag name="AS_UNIQUEID" val="1932"/>
</p:tagLst>
</file>

<file path=ppt/tags/tag147.xml><?xml version="1.0" encoding="utf-8"?>
<p:tagLst xmlns:p="http://schemas.openxmlformats.org/presentationml/2006/main">
  <p:tag name="AS_UNIQUEID" val="1679"/>
</p:tagLst>
</file>

<file path=ppt/tags/tag148.xml><?xml version="1.0" encoding="utf-8"?>
<p:tagLst xmlns:p="http://schemas.openxmlformats.org/presentationml/2006/main">
  <p:tag name="AS_UNIQUEID" val="1680"/>
</p:tagLst>
</file>

<file path=ppt/tags/tag149.xml><?xml version="1.0" encoding="utf-8"?>
<p:tagLst xmlns:p="http://schemas.openxmlformats.org/presentationml/2006/main">
  <p:tag name="AS_UNIQUEID" val="1681"/>
</p:tagLst>
</file>

<file path=ppt/tags/tag150.xml><?xml version="1.0" encoding="utf-8"?>
<p:tagLst xmlns:p="http://schemas.openxmlformats.org/presentationml/2006/main">
  <p:tag name="AS_UNIQUEID" val="1682"/>
</p:tagLst>
</file>

<file path=ppt/tags/tag151.xml><?xml version="1.0" encoding="utf-8"?>
<p:tagLst xmlns:p="http://schemas.openxmlformats.org/presentationml/2006/main">
  <p:tag name="AS_UNIQUEID" val="1933"/>
</p:tagLst>
</file>

<file path=ppt/tags/tag152.xml><?xml version="1.0" encoding="utf-8"?>
<p:tagLst xmlns:p="http://schemas.openxmlformats.org/presentationml/2006/main">
  <p:tag name="AS_UNIQUEID" val="1684"/>
</p:tagLst>
</file>

<file path=ppt/tags/tag153.xml><?xml version="1.0" encoding="utf-8"?>
<p:tagLst xmlns:p="http://schemas.openxmlformats.org/presentationml/2006/main">
  <p:tag name="AS_UNIQUEID" val="1934"/>
</p:tagLst>
</file>

<file path=ppt/tags/tag154.xml><?xml version="1.0" encoding="utf-8"?>
<p:tagLst xmlns:p="http://schemas.openxmlformats.org/presentationml/2006/main">
  <p:tag name="AS_UNIQUEID" val="997"/>
</p:tagLst>
</file>

<file path=ppt/tags/tag155.xml><?xml version="1.0" encoding="utf-8"?>
<p:tagLst xmlns:p="http://schemas.openxmlformats.org/presentationml/2006/main">
  <p:tag name="AS_UNIQUEID" val="998"/>
</p:tagLst>
</file>

<file path=ppt/tags/tag156.xml><?xml version="1.0" encoding="utf-8"?>
<p:tagLst xmlns:p="http://schemas.openxmlformats.org/presentationml/2006/main">
  <p:tag name="ISLIDE.THEME" val="https://www.islide.cc;"/>
</p:tagLst>
</file>

<file path=ppt/tags/tag157.xml><?xml version="1.0" encoding="utf-8"?>
<p:tagLst xmlns:p="http://schemas.openxmlformats.org/presentationml/2006/main">
  <p:tag name="AS_UNIQUEID" val="1935"/>
</p:tagLst>
</file>

<file path=ppt/tags/tag158.xml><?xml version="1.0" encoding="utf-8"?>
<p:tagLst xmlns:p="http://schemas.openxmlformats.org/presentationml/2006/main">
  <p:tag name="AS_UNIQUEID" val="1000"/>
</p:tagLst>
</file>

<file path=ppt/tags/tag159.xml><?xml version="1.0" encoding="utf-8"?>
<p:tagLst xmlns:p="http://schemas.openxmlformats.org/presentationml/2006/main">
  <p:tag name="AS_UNIQUEID" val="1291"/>
</p:tagLst>
</file>

<file path=ppt/tags/tag160.xml><?xml version="1.0" encoding="utf-8"?>
<p:tagLst xmlns:p="http://schemas.openxmlformats.org/presentationml/2006/main">
  <p:tag name="AS_UNIQUEID" val="1292"/>
</p:tagLst>
</file>

<file path=ppt/tags/tag161.xml><?xml version="1.0" encoding="utf-8"?>
<p:tagLst xmlns:p="http://schemas.openxmlformats.org/presentationml/2006/main">
  <p:tag name="AS_UNIQUEID" val="1293"/>
</p:tagLst>
</file>

<file path=ppt/tags/tag162.xml><?xml version="1.0" encoding="utf-8"?>
<p:tagLst xmlns:p="http://schemas.openxmlformats.org/presentationml/2006/main">
  <p:tag name="AS_UNIQUEID" val="1294"/>
</p:tagLst>
</file>

<file path=ppt/tags/tag163.xml><?xml version="1.0" encoding="utf-8"?>
<p:tagLst xmlns:p="http://schemas.openxmlformats.org/presentationml/2006/main">
  <p:tag name="AS_UNIQUEID" val="1295"/>
</p:tagLst>
</file>

<file path=ppt/tags/tag164.xml><?xml version="1.0" encoding="utf-8"?>
<p:tagLst xmlns:p="http://schemas.openxmlformats.org/presentationml/2006/main">
  <p:tag name="AS_UNIQUEID" val="1296"/>
</p:tagLst>
</file>

<file path=ppt/tags/tag165.xml><?xml version="1.0" encoding="utf-8"?>
<p:tagLst xmlns:p="http://schemas.openxmlformats.org/presentationml/2006/main">
  <p:tag name="AS_UNIQUEID" val="1297"/>
</p:tagLst>
</file>

<file path=ppt/tags/tag166.xml><?xml version="1.0" encoding="utf-8"?>
<p:tagLst xmlns:p="http://schemas.openxmlformats.org/presentationml/2006/main">
  <p:tag name="AS_UNIQUEID" val="1298"/>
</p:tagLst>
</file>

<file path=ppt/tags/tag167.xml><?xml version="1.0" encoding="utf-8"?>
<p:tagLst xmlns:p="http://schemas.openxmlformats.org/presentationml/2006/main">
  <p:tag name="AS_UNIQUEID" val="1299"/>
</p:tagLst>
</file>

<file path=ppt/tags/tag168.xml><?xml version="1.0" encoding="utf-8"?>
<p:tagLst xmlns:p="http://schemas.openxmlformats.org/presentationml/2006/main">
  <p:tag name="AS_UNIQUEID" val="1300"/>
</p:tagLst>
</file>

<file path=ppt/tags/tag169.xml><?xml version="1.0" encoding="utf-8"?>
<p:tagLst xmlns:p="http://schemas.openxmlformats.org/presentationml/2006/main">
  <p:tag name="AS_UNIQUEID" val="1301"/>
</p:tagLst>
</file>

<file path=ppt/tags/tag170.xml><?xml version="1.0" encoding="utf-8"?>
<p:tagLst xmlns:p="http://schemas.openxmlformats.org/presentationml/2006/main">
  <p:tag name="AS_UNIQUEID" val="1302"/>
</p:tagLst>
</file>

<file path=ppt/tags/tag171.xml><?xml version="1.0" encoding="utf-8"?>
<p:tagLst xmlns:p="http://schemas.openxmlformats.org/presentationml/2006/main">
  <p:tag name="AS_UNIQUEID" val="1303"/>
</p:tagLst>
</file>

<file path=ppt/tags/tag172.xml><?xml version="1.0" encoding="utf-8"?>
<p:tagLst xmlns:p="http://schemas.openxmlformats.org/presentationml/2006/main">
  <p:tag name="AS_UNIQUEID" val="1304"/>
</p:tagLst>
</file>

<file path=ppt/tags/tag173.xml><?xml version="1.0" encoding="utf-8"?>
<p:tagLst xmlns:p="http://schemas.openxmlformats.org/presentationml/2006/main">
  <p:tag name="AS_UNIQUEID" val="1305"/>
</p:tagLst>
</file>

<file path=ppt/tags/tag174.xml><?xml version="1.0" encoding="utf-8"?>
<p:tagLst xmlns:p="http://schemas.openxmlformats.org/presentationml/2006/main">
  <p:tag name="AS_UNIQUEID" val="1306"/>
</p:tagLst>
</file>

<file path=ppt/tags/tag175.xml><?xml version="1.0" encoding="utf-8"?>
<p:tagLst xmlns:p="http://schemas.openxmlformats.org/presentationml/2006/main">
  <p:tag name="AS_UNIQUEID" val="1307"/>
</p:tagLst>
</file>

<file path=ppt/tags/tag176.xml><?xml version="1.0" encoding="utf-8"?>
<p:tagLst xmlns:p="http://schemas.openxmlformats.org/presentationml/2006/main">
  <p:tag name="AS_UNIQUEID" val="1308"/>
</p:tagLst>
</file>

<file path=ppt/tags/tag177.xml><?xml version="1.0" encoding="utf-8"?>
<p:tagLst xmlns:p="http://schemas.openxmlformats.org/presentationml/2006/main">
  <p:tag name="AS_UNIQUEID" val="1309"/>
</p:tagLst>
</file>

<file path=ppt/tags/tag178.xml><?xml version="1.0" encoding="utf-8"?>
<p:tagLst xmlns:p="http://schemas.openxmlformats.org/presentationml/2006/main">
  <p:tag name="AS_UNIQUEID" val="1310"/>
</p:tagLst>
</file>

<file path=ppt/tags/tag179.xml><?xml version="1.0" encoding="utf-8"?>
<p:tagLst xmlns:p="http://schemas.openxmlformats.org/presentationml/2006/main">
  <p:tag name="AS_UNIQUEID" val="1311"/>
</p:tagLst>
</file>

<file path=ppt/tags/tag180.xml><?xml version="1.0" encoding="utf-8"?>
<p:tagLst xmlns:p="http://schemas.openxmlformats.org/presentationml/2006/main">
  <p:tag name="AS_UNIQUEID" val="1312"/>
</p:tagLst>
</file>

<file path=ppt/tags/tag181.xml><?xml version="1.0" encoding="utf-8"?>
<p:tagLst xmlns:p="http://schemas.openxmlformats.org/presentationml/2006/main">
  <p:tag name="AS_UNIQUEID" val="1313"/>
</p:tagLst>
</file>

<file path=ppt/tags/tag182.xml><?xml version="1.0" encoding="utf-8"?>
<p:tagLst xmlns:p="http://schemas.openxmlformats.org/presentationml/2006/main">
  <p:tag name="AS_UNIQUEID" val="1314"/>
</p:tagLst>
</file>

<file path=ppt/tags/tag183.xml><?xml version="1.0" encoding="utf-8"?>
<p:tagLst xmlns:p="http://schemas.openxmlformats.org/presentationml/2006/main">
  <p:tag name="AS_UNIQUEID" val="1315"/>
</p:tagLst>
</file>

<file path=ppt/tags/tag184.xml><?xml version="1.0" encoding="utf-8"?>
<p:tagLst xmlns:p="http://schemas.openxmlformats.org/presentationml/2006/main">
  <p:tag name="AS_UNIQUEID" val="1316"/>
</p:tagLst>
</file>

<file path=ppt/tags/tag185.xml><?xml version="1.0" encoding="utf-8"?>
<p:tagLst xmlns:p="http://schemas.openxmlformats.org/presentationml/2006/main">
  <p:tag name="AS_UNIQUEID" val="1317"/>
</p:tagLst>
</file>

<file path=ppt/tags/tag186.xml><?xml version="1.0" encoding="utf-8"?>
<p:tagLst xmlns:p="http://schemas.openxmlformats.org/presentationml/2006/main">
  <p:tag name="AS_UNIQUEID" val="1318"/>
</p:tagLst>
</file>

<file path=ppt/tags/tag187.xml><?xml version="1.0" encoding="utf-8"?>
<p:tagLst xmlns:p="http://schemas.openxmlformats.org/presentationml/2006/main">
  <p:tag name="AS_UNIQUEID" val="1319"/>
</p:tagLst>
</file>

<file path=ppt/tags/tag188.xml><?xml version="1.0" encoding="utf-8"?>
<p:tagLst xmlns:p="http://schemas.openxmlformats.org/presentationml/2006/main">
  <p:tag name="AS_UNIQUEID" val="1320"/>
</p:tagLst>
</file>

<file path=ppt/tags/tag189.xml><?xml version="1.0" encoding="utf-8"?>
<p:tagLst xmlns:p="http://schemas.openxmlformats.org/presentationml/2006/main">
  <p:tag name="AS_UNIQUEID" val="1321"/>
</p:tagLst>
</file>

<file path=ppt/tags/tag190.xml><?xml version="1.0" encoding="utf-8"?>
<p:tagLst xmlns:p="http://schemas.openxmlformats.org/presentationml/2006/main">
  <p:tag name="AS_UNIQUEID" val="1322"/>
</p:tagLst>
</file>

<file path=ppt/tags/tag191.xml><?xml version="1.0" encoding="utf-8"?>
<p:tagLst xmlns:p="http://schemas.openxmlformats.org/presentationml/2006/main">
  <p:tag name="AS_UNIQUEID" val="1323"/>
</p:tagLst>
</file>

<file path=ppt/tags/tag192.xml><?xml version="1.0" encoding="utf-8"?>
<p:tagLst xmlns:p="http://schemas.openxmlformats.org/presentationml/2006/main">
  <p:tag name="ISLIDE.THEME" val="https://www.islide.cc;"/>
</p:tagLst>
</file>

<file path=ppt/tags/tag193.xml><?xml version="1.0" encoding="utf-8"?>
<p:tagLst xmlns:p="http://schemas.openxmlformats.org/presentationml/2006/main">
  <p:tag name="AS_UNIQUEID" val="1936"/>
</p:tagLst>
</file>

<file path=ppt/tags/tag194.xml><?xml version="1.0" encoding="utf-8"?>
<p:tagLst xmlns:p="http://schemas.openxmlformats.org/presentationml/2006/main">
  <p:tag name="AS_UNIQUEID" val="1774"/>
</p:tagLst>
</file>

<file path=ppt/tags/tag195.xml><?xml version="1.0" encoding="utf-8"?>
<p:tagLst xmlns:p="http://schemas.openxmlformats.org/presentationml/2006/main">
  <p:tag name="AS_UNIQUEID" val="1775"/>
</p:tagLst>
</file>

<file path=ppt/tags/tag196.xml><?xml version="1.0" encoding="utf-8"?>
<p:tagLst xmlns:p="http://schemas.openxmlformats.org/presentationml/2006/main">
  <p:tag name="AS_UNIQUEID" val="1776"/>
</p:tagLst>
</file>

<file path=ppt/tags/tag197.xml><?xml version="1.0" encoding="utf-8"?>
<p:tagLst xmlns:p="http://schemas.openxmlformats.org/presentationml/2006/main">
  <p:tag name="AS_UNIQUEID" val="1777"/>
</p:tagLst>
</file>

<file path=ppt/tags/tag198.xml><?xml version="1.0" encoding="utf-8"?>
<p:tagLst xmlns:p="http://schemas.openxmlformats.org/presentationml/2006/main">
  <p:tag name="AS_UNIQUEID" val="1937"/>
</p:tagLst>
</file>

<file path=ppt/tags/tag199.xml><?xml version="1.0" encoding="utf-8"?>
<p:tagLst xmlns:p="http://schemas.openxmlformats.org/presentationml/2006/main">
  <p:tag name="AS_UNIQUEID" val="1779"/>
</p:tagLst>
</file>

<file path=ppt/tags/tag200.xml><?xml version="1.0" encoding="utf-8"?>
<p:tagLst xmlns:p="http://schemas.openxmlformats.org/presentationml/2006/main">
  <p:tag name="AS_UNIQUEID" val="1780"/>
</p:tagLst>
</file>

<file path=ppt/tags/tag201.xml><?xml version="1.0" encoding="utf-8"?>
<p:tagLst xmlns:p="http://schemas.openxmlformats.org/presentationml/2006/main">
  <p:tag name="AS_UNIQUEID" val="1781"/>
</p:tagLst>
</file>

<file path=ppt/tags/tag202.xml><?xml version="1.0" encoding="utf-8"?>
<p:tagLst xmlns:p="http://schemas.openxmlformats.org/presentationml/2006/main">
  <p:tag name="AS_UNIQUEID" val="1782"/>
</p:tagLst>
</file>

<file path=ppt/tags/tag203.xml><?xml version="1.0" encoding="utf-8"?>
<p:tagLst xmlns:p="http://schemas.openxmlformats.org/presentationml/2006/main">
  <p:tag name="AS_UNIQUEID" val="1783"/>
</p:tagLst>
</file>

<file path=ppt/tags/tag204.xml><?xml version="1.0" encoding="utf-8"?>
<p:tagLst xmlns:p="http://schemas.openxmlformats.org/presentationml/2006/main">
  <p:tag name="AS_UNIQUEID" val="1938"/>
</p:tagLst>
</file>

<file path=ppt/tags/tag205.xml><?xml version="1.0" encoding="utf-8"?>
<p:tagLst xmlns:p="http://schemas.openxmlformats.org/presentationml/2006/main">
  <p:tag name="AS_UNIQUEID" val="1785"/>
</p:tagLst>
</file>

<file path=ppt/tags/tag206.xml><?xml version="1.0" encoding="utf-8"?>
<p:tagLst xmlns:p="http://schemas.openxmlformats.org/presentationml/2006/main">
  <p:tag name="AS_UNIQUEID" val="1786"/>
</p:tagLst>
</file>

<file path=ppt/tags/tag207.xml><?xml version="1.0" encoding="utf-8"?>
<p:tagLst xmlns:p="http://schemas.openxmlformats.org/presentationml/2006/main">
  <p:tag name="AS_UNIQUEID" val="1787"/>
</p:tagLst>
</file>

<file path=ppt/tags/tag208.xml><?xml version="1.0" encoding="utf-8"?>
<p:tagLst xmlns:p="http://schemas.openxmlformats.org/presentationml/2006/main">
  <p:tag name="AS_UNIQUEID" val="1788"/>
</p:tagLst>
</file>

<file path=ppt/tags/tag209.xml><?xml version="1.0" encoding="utf-8"?>
<p:tagLst xmlns:p="http://schemas.openxmlformats.org/presentationml/2006/main">
  <p:tag name="AS_UNIQUEID" val="1789"/>
</p:tagLst>
</file>

<file path=ppt/tags/tag210.xml><?xml version="1.0" encoding="utf-8"?>
<p:tagLst xmlns:p="http://schemas.openxmlformats.org/presentationml/2006/main">
  <p:tag name="AS_UNIQUEID" val="1790"/>
</p:tagLst>
</file>

<file path=ppt/tags/tag211.xml><?xml version="1.0" encoding="utf-8"?>
<p:tagLst xmlns:p="http://schemas.openxmlformats.org/presentationml/2006/main">
  <p:tag name="AS_UNIQUEID" val="1939"/>
</p:tagLst>
</file>

<file path=ppt/tags/tag212.xml><?xml version="1.0" encoding="utf-8"?>
<p:tagLst xmlns:p="http://schemas.openxmlformats.org/presentationml/2006/main">
  <p:tag name="AS_UNIQUEID" val="1792"/>
</p:tagLst>
</file>

<file path=ppt/tags/tag213.xml><?xml version="1.0" encoding="utf-8"?>
<p:tagLst xmlns:p="http://schemas.openxmlformats.org/presentationml/2006/main">
  <p:tag name="AS_UNIQUEID" val="1793"/>
</p:tagLst>
</file>

<file path=ppt/tags/tag214.xml><?xml version="1.0" encoding="utf-8"?>
<p:tagLst xmlns:p="http://schemas.openxmlformats.org/presentationml/2006/main">
  <p:tag name="AS_UNIQUEID" val="1794"/>
</p:tagLst>
</file>

<file path=ppt/tags/tag215.xml><?xml version="1.0" encoding="utf-8"?>
<p:tagLst xmlns:p="http://schemas.openxmlformats.org/presentationml/2006/main">
  <p:tag name="AS_UNIQUEID" val="1795"/>
</p:tagLst>
</file>

<file path=ppt/tags/tag216.xml><?xml version="1.0" encoding="utf-8"?>
<p:tagLst xmlns:p="http://schemas.openxmlformats.org/presentationml/2006/main">
  <p:tag name="AS_UNIQUEID" val="1796"/>
</p:tagLst>
</file>

<file path=ppt/tags/tag217.xml><?xml version="1.0" encoding="utf-8"?>
<p:tagLst xmlns:p="http://schemas.openxmlformats.org/presentationml/2006/main">
  <p:tag name="AS_UNIQUEID" val="1797"/>
</p:tagLst>
</file>

<file path=ppt/tags/tag218.xml><?xml version="1.0" encoding="utf-8"?>
<p:tagLst xmlns:p="http://schemas.openxmlformats.org/presentationml/2006/main">
  <p:tag name="AS_UNIQUEID" val="1798"/>
</p:tagLst>
</file>

<file path=ppt/tags/tag219.xml><?xml version="1.0" encoding="utf-8"?>
<p:tagLst xmlns:p="http://schemas.openxmlformats.org/presentationml/2006/main">
  <p:tag name="AS_UNIQUEID" val="1940"/>
</p:tagLst>
</file>

<file path=ppt/tags/tag220.xml><?xml version="1.0" encoding="utf-8"?>
<p:tagLst xmlns:p="http://schemas.openxmlformats.org/presentationml/2006/main">
  <p:tag name="AS_UNIQUEID" val="1800"/>
</p:tagLst>
</file>

<file path=ppt/tags/tag221.xml><?xml version="1.0" encoding="utf-8"?>
<p:tagLst xmlns:p="http://schemas.openxmlformats.org/presentationml/2006/main">
  <p:tag name="AS_UNIQUEID" val="1801"/>
</p:tagLst>
</file>

<file path=ppt/tags/tag222.xml><?xml version="1.0" encoding="utf-8"?>
<p:tagLst xmlns:p="http://schemas.openxmlformats.org/presentationml/2006/main">
  <p:tag name="AS_UNIQUEID" val="1802"/>
</p:tagLst>
</file>

<file path=ppt/tags/tag223.xml><?xml version="1.0" encoding="utf-8"?>
<p:tagLst xmlns:p="http://schemas.openxmlformats.org/presentationml/2006/main">
  <p:tag name="AS_UNIQUEID" val="1803"/>
</p:tagLst>
</file>

<file path=ppt/tags/tag224.xml><?xml version="1.0" encoding="utf-8"?>
<p:tagLst xmlns:p="http://schemas.openxmlformats.org/presentationml/2006/main">
  <p:tag name="AS_UNIQUEID" val="1804"/>
</p:tagLst>
</file>

<file path=ppt/tags/tag225.xml><?xml version="1.0" encoding="utf-8"?>
<p:tagLst xmlns:p="http://schemas.openxmlformats.org/presentationml/2006/main">
  <p:tag name="AS_UNIQUEID" val="1805"/>
</p:tagLst>
</file>

<file path=ppt/tags/tag226.xml><?xml version="1.0" encoding="utf-8"?>
<p:tagLst xmlns:p="http://schemas.openxmlformats.org/presentationml/2006/main">
  <p:tag name="AS_UNIQUEID" val="1806"/>
</p:tagLst>
</file>

<file path=ppt/tags/tag227.xml><?xml version="1.0" encoding="utf-8"?>
<p:tagLst xmlns:p="http://schemas.openxmlformats.org/presentationml/2006/main">
  <p:tag name="AS_UNIQUEID" val="1807"/>
</p:tagLst>
</file>

<file path=ppt/tags/tag228.xml><?xml version="1.0" encoding="utf-8"?>
<p:tagLst xmlns:p="http://schemas.openxmlformats.org/presentationml/2006/main">
  <p:tag name="AS_UNIQUEID" val="1941"/>
</p:tagLst>
</file>

<file path=ppt/tags/tag229.xml><?xml version="1.0" encoding="utf-8"?>
<p:tagLst xmlns:p="http://schemas.openxmlformats.org/presentationml/2006/main">
  <p:tag name="AS_UNIQUEID" val="1809"/>
</p:tagLst>
</file>

<file path=ppt/tags/tag230.xml><?xml version="1.0" encoding="utf-8"?>
<p:tagLst xmlns:p="http://schemas.openxmlformats.org/presentationml/2006/main">
  <p:tag name="AS_UNIQUEID" val="1810"/>
</p:tagLst>
</file>

<file path=ppt/tags/tag231.xml><?xml version="1.0" encoding="utf-8"?>
<p:tagLst xmlns:p="http://schemas.openxmlformats.org/presentationml/2006/main">
  <p:tag name="AS_UNIQUEID" val="1811"/>
</p:tagLst>
</file>

<file path=ppt/tags/tag232.xml><?xml version="1.0" encoding="utf-8"?>
<p:tagLst xmlns:p="http://schemas.openxmlformats.org/presentationml/2006/main">
  <p:tag name="AS_UNIQUEID" val="1812"/>
</p:tagLst>
</file>

<file path=ppt/tags/tag233.xml><?xml version="1.0" encoding="utf-8"?>
<p:tagLst xmlns:p="http://schemas.openxmlformats.org/presentationml/2006/main">
  <p:tag name="AS_UNIQUEID" val="1813"/>
</p:tagLst>
</file>

<file path=ppt/tags/tag234.xml><?xml version="1.0" encoding="utf-8"?>
<p:tagLst xmlns:p="http://schemas.openxmlformats.org/presentationml/2006/main">
  <p:tag name="AS_UNIQUEID" val="1814"/>
</p:tagLst>
</file>

<file path=ppt/tags/tag235.xml><?xml version="1.0" encoding="utf-8"?>
<p:tagLst xmlns:p="http://schemas.openxmlformats.org/presentationml/2006/main">
  <p:tag name="AS_UNIQUEID" val="1815"/>
</p:tagLst>
</file>

<file path=ppt/tags/tag236.xml><?xml version="1.0" encoding="utf-8"?>
<p:tagLst xmlns:p="http://schemas.openxmlformats.org/presentationml/2006/main">
  <p:tag name="AS_UNIQUEID" val="1816"/>
</p:tagLst>
</file>

<file path=ppt/tags/tag237.xml><?xml version="1.0" encoding="utf-8"?>
<p:tagLst xmlns:p="http://schemas.openxmlformats.org/presentationml/2006/main">
  <p:tag name="AS_UNIQUEID" val="1817"/>
</p:tagLst>
</file>

<file path=ppt/tags/tag238.xml><?xml version="1.0" encoding="utf-8"?>
<p:tagLst xmlns:p="http://schemas.openxmlformats.org/presentationml/2006/main">
  <p:tag name="AS_UNIQUEID" val="1818"/>
</p:tagLst>
</file>

<file path=ppt/tags/tag239.xml><?xml version="1.0" encoding="utf-8"?>
<p:tagLst xmlns:p="http://schemas.openxmlformats.org/presentationml/2006/main">
  <p:tag name="AS_UNIQUEID" val="1942"/>
</p:tagLst>
</file>

<file path=ppt/tags/tag240.xml><?xml version="1.0" encoding="utf-8"?>
<p:tagLst xmlns:p="http://schemas.openxmlformats.org/presentationml/2006/main">
  <p:tag name="AS_UNIQUEID" val="1820"/>
</p:tagLst>
</file>

<file path=ppt/tags/tag241.xml><?xml version="1.0" encoding="utf-8"?>
<p:tagLst xmlns:p="http://schemas.openxmlformats.org/presentationml/2006/main">
  <p:tag name="AS_UNIQUEID" val="1821"/>
</p:tagLst>
</file>

<file path=ppt/tags/tag242.xml><?xml version="1.0" encoding="utf-8"?>
<p:tagLst xmlns:p="http://schemas.openxmlformats.org/presentationml/2006/main">
  <p:tag name="AS_UNIQUEID" val="1822"/>
</p:tagLst>
</file>

<file path=ppt/tags/tag243.xml><?xml version="1.0" encoding="utf-8"?>
<p:tagLst xmlns:p="http://schemas.openxmlformats.org/presentationml/2006/main">
  <p:tag name="AS_UNIQUEID" val="1823"/>
</p:tagLst>
</file>

<file path=ppt/tags/tag244.xml><?xml version="1.0" encoding="utf-8"?>
<p:tagLst xmlns:p="http://schemas.openxmlformats.org/presentationml/2006/main">
  <p:tag name="AS_UNIQUEID" val="1824"/>
</p:tagLst>
</file>

<file path=ppt/tags/tag245.xml><?xml version="1.0" encoding="utf-8"?>
<p:tagLst xmlns:p="http://schemas.openxmlformats.org/presentationml/2006/main">
  <p:tag name="AS_UNIQUEID" val="1825"/>
</p:tagLst>
</file>

<file path=ppt/tags/tag246.xml><?xml version="1.0" encoding="utf-8"?>
<p:tagLst xmlns:p="http://schemas.openxmlformats.org/presentationml/2006/main">
  <p:tag name="AS_UNIQUEID" val="1826"/>
</p:tagLst>
</file>

<file path=ppt/tags/tag247.xml><?xml version="1.0" encoding="utf-8"?>
<p:tagLst xmlns:p="http://schemas.openxmlformats.org/presentationml/2006/main">
  <p:tag name="AS_UNIQUEID" val="1827"/>
</p:tagLst>
</file>

<file path=ppt/tags/tag248.xml><?xml version="1.0" encoding="utf-8"?>
<p:tagLst xmlns:p="http://schemas.openxmlformats.org/presentationml/2006/main">
  <p:tag name="AS_UNIQUEID" val="1943"/>
</p:tagLst>
</file>

<file path=ppt/tags/tag249.xml><?xml version="1.0" encoding="utf-8"?>
<p:tagLst xmlns:p="http://schemas.openxmlformats.org/presentationml/2006/main">
  <p:tag name="AS_UNIQUEID" val="1829"/>
</p:tagLst>
</file>

<file path=ppt/tags/tag250.xml><?xml version="1.0" encoding="utf-8"?>
<p:tagLst xmlns:p="http://schemas.openxmlformats.org/presentationml/2006/main">
  <p:tag name="AS_UNIQUEID" val="1830"/>
</p:tagLst>
</file>

<file path=ppt/tags/tag251.xml><?xml version="1.0" encoding="utf-8"?>
<p:tagLst xmlns:p="http://schemas.openxmlformats.org/presentationml/2006/main">
  <p:tag name="AS_UNIQUEID" val="1831"/>
</p:tagLst>
</file>

<file path=ppt/tags/tag252.xml><?xml version="1.0" encoding="utf-8"?>
<p:tagLst xmlns:p="http://schemas.openxmlformats.org/presentationml/2006/main">
  <p:tag name="AS_UNIQUEID" val="1832"/>
</p:tagLst>
</file>

<file path=ppt/tags/tag253.xml><?xml version="1.0" encoding="utf-8"?>
<p:tagLst xmlns:p="http://schemas.openxmlformats.org/presentationml/2006/main">
  <p:tag name="AS_UNIQUEID" val="1833"/>
</p:tagLst>
</file>

<file path=ppt/tags/tag254.xml><?xml version="1.0" encoding="utf-8"?>
<p:tagLst xmlns:p="http://schemas.openxmlformats.org/presentationml/2006/main">
  <p:tag name="AS_UNIQUEID" val="1834"/>
</p:tagLst>
</file>

<file path=ppt/tags/tag255.xml><?xml version="1.0" encoding="utf-8"?>
<p:tagLst xmlns:p="http://schemas.openxmlformats.org/presentationml/2006/main">
  <p:tag name="AS_UNIQUEID" val="1835"/>
</p:tagLst>
</file>

<file path=ppt/tags/tag256.xml><?xml version="1.0" encoding="utf-8"?>
<p:tagLst xmlns:p="http://schemas.openxmlformats.org/presentationml/2006/main">
  <p:tag name="AS_UNIQUEID" val="1944"/>
</p:tagLst>
</file>

<file path=ppt/tags/tag257.xml><?xml version="1.0" encoding="utf-8"?>
<p:tagLst xmlns:p="http://schemas.openxmlformats.org/presentationml/2006/main">
  <p:tag name="AS_UNIQUEID" val="1837"/>
</p:tagLst>
</file>

<file path=ppt/tags/tag258.xml><?xml version="1.0" encoding="utf-8"?>
<p:tagLst xmlns:p="http://schemas.openxmlformats.org/presentationml/2006/main">
  <p:tag name="AS_UNIQUEID" val="1838"/>
</p:tagLst>
</file>

<file path=ppt/tags/tag259.xml><?xml version="1.0" encoding="utf-8"?>
<p:tagLst xmlns:p="http://schemas.openxmlformats.org/presentationml/2006/main">
  <p:tag name="AS_UNIQUEID" val="1839"/>
</p:tagLst>
</file>

<file path=ppt/tags/tag260.xml><?xml version="1.0" encoding="utf-8"?>
<p:tagLst xmlns:p="http://schemas.openxmlformats.org/presentationml/2006/main">
  <p:tag name="AS_UNIQUEID" val="1840"/>
</p:tagLst>
</file>

<file path=ppt/tags/tag261.xml><?xml version="1.0" encoding="utf-8"?>
<p:tagLst xmlns:p="http://schemas.openxmlformats.org/presentationml/2006/main">
  <p:tag name="AS_UNIQUEID" val="1841"/>
</p:tagLst>
</file>

<file path=ppt/tags/tag262.xml><?xml version="1.0" encoding="utf-8"?>
<p:tagLst xmlns:p="http://schemas.openxmlformats.org/presentationml/2006/main">
  <p:tag name="AS_UNIQUEID" val="1945"/>
</p:tagLst>
</file>

<file path=ppt/tags/tag263.xml><?xml version="1.0" encoding="utf-8"?>
<p:tagLst xmlns:p="http://schemas.openxmlformats.org/presentationml/2006/main">
  <p:tag name="AS_UNIQUEID" val="1843"/>
</p:tagLst>
</file>

<file path=ppt/tags/tag264.xml><?xml version="1.0" encoding="utf-8"?>
<p:tagLst xmlns:p="http://schemas.openxmlformats.org/presentationml/2006/main">
  <p:tag name="AS_UNIQUEID" val="1844"/>
</p:tagLst>
</file>

<file path=ppt/tags/tag265.xml><?xml version="1.0" encoding="utf-8"?>
<p:tagLst xmlns:p="http://schemas.openxmlformats.org/presentationml/2006/main">
  <p:tag name="AS_UNIQUEID" val="1845"/>
</p:tagLst>
</file>

<file path=ppt/tags/tag266.xml><?xml version="1.0" encoding="utf-8"?>
<p:tagLst xmlns:p="http://schemas.openxmlformats.org/presentationml/2006/main">
  <p:tag name="AS_UNIQUEID" val="1946"/>
</p:tagLst>
</file>

<file path=ppt/tags/tag267.xml><?xml version="1.0" encoding="utf-8"?>
<p:tagLst xmlns:p="http://schemas.openxmlformats.org/presentationml/2006/main">
  <p:tag name="AS_UNIQUEID" val="1847"/>
</p:tagLst>
</file>

<file path=ppt/tags/tag268.xml><?xml version="1.0" encoding="utf-8"?>
<p:tagLst xmlns:p="http://schemas.openxmlformats.org/presentationml/2006/main">
  <p:tag name="AS_UNIQUEID" val="1848"/>
</p:tagLst>
</file>

<file path=ppt/tags/tag269.xml><?xml version="1.0" encoding="utf-8"?>
<p:tagLst xmlns:p="http://schemas.openxmlformats.org/presentationml/2006/main">
  <p:tag name="AS_UNIQUEID" val="1849"/>
</p:tagLst>
</file>

<file path=ppt/tags/tag270.xml><?xml version="1.0" encoding="utf-8"?>
<p:tagLst xmlns:p="http://schemas.openxmlformats.org/presentationml/2006/main">
  <p:tag name="AS_UNIQUEID" val="1850"/>
</p:tagLst>
</file>

<file path=ppt/tags/tag271.xml><?xml version="1.0" encoding="utf-8"?>
<p:tagLst xmlns:p="http://schemas.openxmlformats.org/presentationml/2006/main">
  <p:tag name="AS_UNIQUEID" val="1851"/>
</p:tagLst>
</file>

<file path=ppt/tags/tag272.xml><?xml version="1.0" encoding="utf-8"?>
<p:tagLst xmlns:p="http://schemas.openxmlformats.org/presentationml/2006/main">
  <p:tag name="AS_UNIQUEID" val="1947"/>
</p:tagLst>
</file>

<file path=ppt/tags/tag273.xml><?xml version="1.0" encoding="utf-8"?>
<p:tagLst xmlns:p="http://schemas.openxmlformats.org/presentationml/2006/main">
  <p:tag name="AS_UNIQUEID" val="1853"/>
</p:tagLst>
</file>

<file path=ppt/tags/tag274.xml><?xml version="1.0" encoding="utf-8"?>
<p:tagLst xmlns:p="http://schemas.openxmlformats.org/presentationml/2006/main">
  <p:tag name="AS_UNIQUEID" val="1854"/>
</p:tagLst>
</file>

<file path=ppt/tags/tag275.xml><?xml version="1.0" encoding="utf-8"?>
<p:tagLst xmlns:p="http://schemas.openxmlformats.org/presentationml/2006/main">
  <p:tag name="AS_UNIQUEID" val="1855"/>
</p:tagLst>
</file>

<file path=ppt/tags/tag276.xml><?xml version="1.0" encoding="utf-8"?>
<p:tagLst xmlns:p="http://schemas.openxmlformats.org/presentationml/2006/main">
  <p:tag name="AS_UNIQUEID" val="1856"/>
</p:tagLst>
</file>

<file path=ppt/tags/tag277.xml><?xml version="1.0" encoding="utf-8"?>
<p:tagLst xmlns:p="http://schemas.openxmlformats.org/presentationml/2006/main">
  <p:tag name="AS_UNIQUEID" val="1857"/>
</p:tagLst>
</file>

<file path=ppt/tags/tag278.xml><?xml version="1.0" encoding="utf-8"?>
<p:tagLst xmlns:p="http://schemas.openxmlformats.org/presentationml/2006/main">
  <p:tag name="AS_UNIQUEID" val="1948"/>
</p:tagLst>
</file>

<file path=ppt/tags/tag279.xml><?xml version="1.0" encoding="utf-8"?>
<p:tagLst xmlns:p="http://schemas.openxmlformats.org/presentationml/2006/main">
  <p:tag name="AS_UNIQUEID" val="1859"/>
</p:tagLst>
</file>

<file path=ppt/tags/tag280.xml><?xml version="1.0" encoding="utf-8"?>
<p:tagLst xmlns:p="http://schemas.openxmlformats.org/presentationml/2006/main">
  <p:tag name="AS_UNIQUEID" val="1860"/>
</p:tagLst>
</file>

<file path=ppt/tags/tag281.xml><?xml version="1.0" encoding="utf-8"?>
<p:tagLst xmlns:p="http://schemas.openxmlformats.org/presentationml/2006/main">
  <p:tag name="AS_UNIQUEID" val="1861"/>
</p:tagLst>
</file>

<file path=ppt/tags/tag282.xml><?xml version="1.0" encoding="utf-8"?>
<p:tagLst xmlns:p="http://schemas.openxmlformats.org/presentationml/2006/main">
  <p:tag name="AS_UNIQUEID" val="1862"/>
</p:tagLst>
</file>

<file path=ppt/tags/tag283.xml><?xml version="1.0" encoding="utf-8"?>
<p:tagLst xmlns:p="http://schemas.openxmlformats.org/presentationml/2006/main">
  <p:tag name="AS_UNIQUEID" val="1863"/>
</p:tagLst>
</file>

<file path=ppt/tags/tag284.xml><?xml version="1.0" encoding="utf-8"?>
<p:tagLst xmlns:p="http://schemas.openxmlformats.org/presentationml/2006/main">
  <p:tag name="AS_UNIQUEID" val="1864"/>
</p:tagLst>
</file>

<file path=ppt/tags/tag285.xml><?xml version="1.0" encoding="utf-8"?>
<p:tagLst xmlns:p="http://schemas.openxmlformats.org/presentationml/2006/main">
  <p:tag name="AS_UNIQUEID" val="1865"/>
</p:tagLst>
</file>

<file path=ppt/tags/tag286.xml><?xml version="1.0" encoding="utf-8"?>
<p:tagLst xmlns:p="http://schemas.openxmlformats.org/presentationml/2006/main">
  <p:tag name="AS_UNIQUEID" val="2024"/>
</p:tagLst>
</file>

<file path=ppt/tags/tag287.xml><?xml version="1.0" encoding="utf-8"?>
<p:tagLst xmlns:p="http://schemas.openxmlformats.org/presentationml/2006/main">
  <p:tag name="AS_UNIQUEID" val="2025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Arial Black</vt:lpstr>
      <vt:lpstr>思源黑体 CN Bold</vt:lpstr>
      <vt:lpstr>思源黑体 CN Regular</vt:lpstr>
      <vt:lpstr>微软雅黑</vt:lpstr>
      <vt:lpstr>Times New Roman</vt:lpstr>
      <vt:lpstr>黑体</vt:lpstr>
      <vt:lpstr>宋体</vt:lpstr>
      <vt:lpstr>方正大标宋_GBK</vt:lpstr>
      <vt:lpstr>Courier New</vt:lpstr>
      <vt:lpstr>楷体_GB2312</vt:lpstr>
      <vt:lpstr>Book Antiqua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2024-09-06T19:51:33.538</cp:lastPrinted>
  <dcterms:created xsi:type="dcterms:W3CDTF">2024-09-06T11:51:33Z</dcterms:created>
  <dcterms:modified xsi:type="dcterms:W3CDTF">2024-09-06T11:51:35Z</dcterms:modified>
</cp:coreProperties>
</file>