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85D14C7-7E1F-4C1D-A210-A4CE73A524E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3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4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6" name="PlaceHolder 2"/>
          <p:cNvSpPr>
            <a:spLocks noGrp="1"/>
          </p:cNvSpPr>
          <p:nvPr>
            <p:ph type="body" idx="46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7" name="PlaceHolder 3"/>
          <p:cNvSpPr>
            <a:spLocks noGrp="1"/>
          </p:cNvSpPr>
          <p:nvPr>
            <p:ph type="sldNum" idx="45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5C255-9069-4DAB-8075-21F6C2FE1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9B70A-8D60-46D5-BF8F-9B297DC50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1DC16-9411-440C-A735-1485F9F53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389D13-0C49-404A-9CCB-51458697B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F1CBF1-D8EB-43A2-AAC6-AB3705E76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17A261-EF45-4F4B-8CE7-A448311A1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196437-7FB9-4683-99B5-97AA64E37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264114-714D-4B3E-BCF6-D2B266E21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CEF60A-7CD5-4947-A073-4059CFE61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123B3-3E2E-4E39-A4F0-8F0817D9F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C88192-BC8E-4034-9094-CEC16286D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BAFE78A-5104-43BE-8C19-532B0A9FF93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F97B30A-9727-4CE2-A4B5-58F5D4B0109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25053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增强社交技巧与自信心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理解社交技巧与自信心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建立良好的沟通技巧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提升自信心的方法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社交技巧与自信心在职场的应用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社交技巧与自信心在日常生活中的应用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怎样持续提升社交技巧与自信心？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理解社交技巧与自信心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什么是社交技巧与自信心？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社交技巧是指在各种社交场合中与人交往的技能和能力。自信心是指对自己能力的信任和自我肯定感。这两者共同构成了一个人在社交环境中的表现和态度。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为什么重要？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互相尊重和理解是人际关系的基础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建立人际关系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在工作中展现出自信和良好的人际关系可以帮助职业发展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展示出自信和社交技巧可以让他人对你印象深刻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提升形象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成功和幸福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良好的社交技巧和自信心有助于获得成功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自信的人更容易感到幸福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如何影响我们的生活？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孤独和焦虑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缺乏社交技巧可能导致孤独感增加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缺乏自信心可能导致焦虑情绪增加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如何提升社交技巧与自信心？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通过不断学习和实践，可以提升沟通技巧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学习和实践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培养积极的心态可以增强自信心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积极心态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拥有自信的态度会让自己更加有魅力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自信态度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建立良好的沟通技巧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有效的非言语沟通技巧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在沟通中，姿势、眼神、微笑等非言语因素起着至关重要的作用。学会有效运用非言语沟通可以提升与他人的交流效果，增强沟通的效果和成效。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改善言语表达能力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重要性不可忽视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清晰表达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理解对方需求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善于倾听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提高表达能力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练习演讲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避免情绪爆发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情绪控制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寻找解决方式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解决冲突能力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妥协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寻求共赢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处理冲突和负面情绪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冷静处理冲突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保持冷静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理性沟通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建立亲密关系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建立亲密关系需要良好的沟通技巧和相互理解。倾听和表达情感是建立亲密关系的基础，通过有效沟通可以增进彼此之间的关系，建立更加紧密的联系。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提升社交技巧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传递自信和友好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身体语言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有效表达和倾听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交流技巧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冷静处理负面情绪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建立亲密联系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步骤解释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倾听对方需求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深入了解对方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回应对方表达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社交技巧与自信心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不断学习和实践，提升社交技巧，培养自信心。沟通能力和人际关系的建立是增强社交技巧和自信心的重要方面，正面处理冲突和负面情绪，保持积极乐观态度，能够帮助我们更好地适应社会环境，增强自信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提升自信心的方法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建立自我肯定感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发现自身的优点和长处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认识自己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接受自身的不足和缺点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自我接纳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回顾自己的成就和进步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成就感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心态调整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正视自己的不足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积极改变缺点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自信心建设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培养自信心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勇敢面对挑战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接受自己的不足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学习成长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从失败中吸取经验教训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不断完善自我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设定目标并迈向成功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设定明确的目标并努力实现，可以增强自信心。成功的经验会让人更加相信自己的能力。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克服恐惧和挑战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迎难而上，不畏困难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勇敢面对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挑战自身极限，突破心理障碍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挑战自我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勇敢面对恐惧，化解心理压力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战胜恐惧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提升自信心需要不断地肯定自己、接受自己，设定目标并努力实现，以及克服恐惧和挑战。通过这些方法的实践，可以帮助提升自信心，并更好地面对生活和工作中的各种挑战。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社交技巧与自信心在职场的应用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职业发展与社交技巧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在职场中，良好的社交技巧有助于建立稳固的人际关系，促进工作中的合作与沟通。同时，自信心是提升在职场中的领导力和影响力的关键因素，能够让他人对你有信心和尊重。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https://d.book118.com/618125053010006050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143</Paragraphs>
  <Slides>24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增强社交技巧与自信心</vt:lpstr>
      <vt:lpstr>目录</vt:lpstr>
      <vt:lpstr>第1章 理解社交技巧与自信心</vt:lpstr>
      <vt:lpstr>什么是社交技巧与自信心？</vt:lpstr>
      <vt:lpstr>为什么重要？</vt:lpstr>
      <vt:lpstr>如何影响我们的生活？</vt:lpstr>
      <vt:lpstr>如何提升社交技巧与自信心？</vt:lpstr>
      <vt:lpstr>第2章 建立良好的沟通技巧</vt:lpstr>
      <vt:lpstr> </vt:lpstr>
      <vt:lpstr>改善言语表达能力</vt:lpstr>
      <vt:lpstr>处理冲突和负面情绪</vt:lpstr>
      <vt:lpstr> </vt:lpstr>
      <vt:lpstr>提升社交技巧</vt:lpstr>
      <vt:lpstr>步骤解释</vt:lpstr>
      <vt:lpstr>社交技巧与自信心</vt:lpstr>
      <vt:lpstr>第3章 提升自信心的方法</vt:lpstr>
      <vt:lpstr>建立自我肯定感</vt:lpstr>
      <vt:lpstr>接受自己的不足</vt:lpstr>
      <vt:lpstr> </vt:lpstr>
      <vt:lpstr>克服恐惧和挑战</vt:lpstr>
      <vt:lpstr>总结</vt:lpstr>
      <vt:lpstr>第4章 社交技巧与自信心在职场的应用</vt:lpstr>
      <vt:lpstr>职业发展与社交技巧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2024-09-29T14:34:16.629</cp:lastPrinted>
  <dcterms:created xsi:type="dcterms:W3CDTF">2024-09-29T06:34:16Z</dcterms:created>
  <dcterms:modified xsi:type="dcterms:W3CDTF">2024-09-29T06:34:18Z</dcterms:modified>
</cp:coreProperties>
</file>