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4B7D5F-2700-422E-9D37-8A7031EC2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015CA-87D9-4F99-9BCB-93969D611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B56D70-85D9-4B47-A075-7DE06D8AF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D23055-04CF-41C8-9A7C-4652BCBE3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CCE64F-8BCE-4664-A948-06E2920EF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93C23A-691D-43B1-9817-409EB0A46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2D81F0-58C4-4A6F-B545-0D7F43790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58D82A-D2D6-4895-B991-2AF4A0B89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61EEFA-3028-403A-93B9-15EC084D6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B3B9D-19FC-415E-BF28-E1D9FEEE1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3B6069-E429-4F6C-BFCC-9FAEC51FB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26020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2024势银钙钛矿电池产业发展蓝皮书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银钙钛矿电池概述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2024年银钙钛矿电池产业现状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技术创新与突破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市场前景与预测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政策建议与措施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清洁能源转型成为必然趋势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为应对气候变化和环境问题，各国政府纷纷出台政策推动清洁能源转型，鼓励可再生能源的发展。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全球能源需求持续增长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随着人口增长和工业化进程加速，全球能源需求不断攀升，对可再生能源的需求也日益迫切。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传统能源资源有限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化石燃料等传统能源资源逐渐枯竭，且使用过程中对环境造成严重污染。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促进银钙钛矿电池产业的发展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本蓝皮书旨在全面梳理2024势银钙钛矿电池产业的发展现状、趋势和挑战，为产业界、学术界和政策制定者提供参考和借鉴。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4000" r="24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推动清洁能源技术的进步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银钙钛矿电池作为一种新型太阳能电池技术，具有高效、低成本等优势，有望成为未来清洁能源领域的重要发展方向。本蓝皮书将为清洁能源技术的研发和应用提供支持。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促进可持续发展目标的实现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通过推动银钙钛矿电池产业的发展，有助于减少对化石燃料的依赖，降低碳排放，从而为实现可持续发展目标作出贡献。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银钙钛矿电池概述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银钙钛矿电池是一种新型太阳能电池，其原理基于光生电压和光生电流的转换。在光照条件下，光子能量被吸收并转化为电能。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银钙钛矿电池具有高光电转换效率、低制造成本、易于制备等优点，是未来太阳能电池的重要发展方向之一。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银钙钛矿电池的原理和特点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起始阶段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银钙钛矿电池的研究始于20世纪70年代，但早期由于效率低下和稳定性问题，进展缓慢。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突破阶段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近年来，随着材料科学和制备技术的进步，银钙钛矿电池的效率得到了大幅提升，引起了广泛关注。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目前，银钙钛矿电池已经开始进入商业化应用阶段，未来有望成为主流的太阳能电池技术之一。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银钙钛矿电池的发展历程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银钙钛矿电池的应用前景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光伏发电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银钙钛矿电池具有较高的光电转换效率和较低的成本，有望在光伏发电领域得到广泛应用。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移动能源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由于其轻便和高效的特点，银钙钛矿电池还可应用于移动能源领域，如太阳能汽车、无人机等。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建筑集成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作为新型的绿色建筑材料，银钙钛矿电池可与建筑相结合，实现光伏建筑一体化。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随着技术的不断进步和应用场景的不断拓展，银钙钛矿电池在未来有望发挥更加重要的作用，推动能源结构的转型和可持续发展。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2024年银钙钛矿电池产业现状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全球银钙钛矿电池产业规模持续增长，市场规模不断扩大。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产业规模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随着研发的深入，银钙钛矿电池的光电转换效率不断提升，技术水平逐渐成熟。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全球范围内，银钙钛矿电池的产业链逐渐完善，包括原材料供应、设备制造、产品研发和生产等环节。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产业链完善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全球银钙钛矿电池产业现状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中国银钙钛矿电池企业数量不断增加，技术水平不断提升，部分企业在国内外市场已具备一定的竞争力。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研发实力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中国在银钙钛矿电池的研发方面取得了一系列重要成果，部分技术已达到国际先进水平。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中国政府对新能源产业给予了大力支持，银钙钛矿电池作为新能源领域的重要方向之一，也得到了政策上的鼓励和扶持。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中国银钙钛矿电池产业现状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银钙钛矿电池产业的发展仍面临一些挑战，如技术成熟度、生产成本、市场推广等方面的难题。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随着全球环保意识的提高和新能源市场的不断扩大，银钙钛矿电池产业的发展前景广阔，市场潜力巨大。同时，政府政策的支持和科技创新的推动也为产业发展带来了新的机遇。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产业发展的挑战与机遇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技术创新与突破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https://d.book118.com/618126020131006025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2024-09-02T15:58:49.817</cp:lastPrinted>
  <dcterms:created xsi:type="dcterms:W3CDTF">2024-09-02T07:58:49Z</dcterms:created>
  <dcterms:modified xsi:type="dcterms:W3CDTF">2024-09-02T07:58:51Z</dcterms:modified>
</cp:coreProperties>
</file>