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D030-014D-45E2-BE7B-76768E535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7BD53-69A2-4643-B0DB-2BE120E29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64BEC-1516-4152-8CD9-10AD1F59D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83CED-D2B4-4F75-BC2C-46631923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BAF31-68C4-4ED9-8EB1-442066B1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9B0AB-767C-4454-80DA-53768D64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F01B5-A715-4C15-9F08-6A221E50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6D897-8BDD-4C21-BBEF-44FBE1357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F3B76-706D-4BF0-89F8-F393DF0C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62294-9DB0-457A-80FE-D653242C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A4DF3-A817-473D-988F-822BD313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607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糖尿病合并脑出血护理查房PPT课件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糖尿病和脑出血的基本知识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糖尿病合并脑出血的护理要点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护理查房的实际操作与案例分析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糖尿病合并脑出血患者的心理护理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糖尿病和脑出血的基本知识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12" r="325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12" r="325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糖尿病是一种常见的慢性代谢性疾病，由于胰岛素分泌不足或作用受损，导致血糖升高。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多饮、多尿、多食、体重下降、疲乏无力等。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脑出血是指非外伤性脑实质内出血，通常是高血压、动脉粥样硬化等疾病导致的脑血管破裂出血。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高血压、动脉粥样硬化、脑血管畸形、烟雾病等。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脑出血的定义与原因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糖尿病对脑出血的影响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长期糖尿病可能导致血管病变，增加脑出血的风险。同时，脑出血后可能引发应激性高血糖，影响病情控制。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脑出血对糖尿病的影响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脑出血可能导致内分泌紊乱，影响胰岛素分泌和糖代谢，加重糖尿病病情。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7" r="10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糖尿病与脑出血的关系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糖尿病合并脑出血的护理要点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日常生活的注意事项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保持室内空气流通，避免患者受凉，定期开窗通风。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定期为患者翻身、拍背，预防褥疮和肺部感染。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注意口腔卫生，定期为患者清洁口腔。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保持床铺整洁、干燥、舒适，及时更换床单、被套等。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控制总热量摄入，根据患者情况制定合理的饮食计划。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饮食护理与控制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增加膳食纤维摄入，如蔬菜、水果、全麦面包等。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控制糖分摄入，避免食用高糖食品和高糖饮料。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控制盐分摄入，避免食用高盐食品和腌制品。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控制脂肪摄入，避免食用高脂肪食品和油炸食品。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注意观察患者情况，及时调整药物剂量和种类。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提醒患者按时服药，不要自行增减剂量或停药。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根据医生指导使用降糖药和降压药等药物治疗。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避免药物相互作用和不良反应的发生。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注意药物的保存方式和有效期，避免使用过期药物。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定期监测血糖、血压等指标，预防并发症的发生。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注意观察患者情况，及时发现和处理并发症。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156" b="2215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912" b="219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对于并发症的处理，如出现低血糖、高血糖、感染等情况，应及时采取相应措施。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19" b="275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护理查房的实际操作与案例分析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https://d.book118.com/618126071110006023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2024-08-30T10:47:34.874</cp:lastPrinted>
  <dcterms:created xsi:type="dcterms:W3CDTF">2024-08-30T02:47:34Z</dcterms:created>
  <dcterms:modified xsi:type="dcterms:W3CDTF">2024-08-30T02:47:36Z</dcterms:modified>
</cp:coreProperties>
</file>