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E279A-8397-4C14-B686-87BAFF90C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7A988-5A9D-4B0B-B29E-FCA47C4F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F4BE9-4C94-4329-89A1-7AED34007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2DC23-EAA5-4DCE-8E63-DAE2ECBA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CDF66-051F-4774-9A92-6EB3CF2E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7C1D7-CA1E-45FB-8E8A-E95147433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36BC6-33AF-476C-8A81-E2EA16D9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D2D65-B032-4978-8D95-E89C3E39F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BAA31-8FB6-4889-8E4C-78E2E52A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C4D62-2943-4CA4-A579-BB59AB8B1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CC9B-158B-4604-801A-DDC10585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6077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物联网在智能家居与居民生活中的应用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智能家居系统构建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居民生活应用场景分析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跨领域融合创新探索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发展前景预测与策略建议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物联网（Internet of Things，IoT）是指通过信息传感设备，按约定的协议，对任何物体进行信息交换和通信，以实现智能化识别、定位、跟踪、监控和管理的一种网络。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物联网概念最早于1999年提出，经过20多年的发展，已经从最初的简单物品标识和信息传递，发展到现在的全面感知、可靠传输和智能处理阶段。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639" r="2963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包括传感器技术、RFID技术、二维码技术等，用于对物体进行标识和信息的采集。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包括有线和无线通信技术，如ZigBee、LoRa、NB-IoT等，用于实现物体之间的信息交换和通信。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包括大数据处理、云计算、边缘计算等，用于对采集的数据进行分析和处理，提取有价值的信息。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817" r="188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物联网已经渗透到各个领域，如智能家居、智慧城市、工业4.0、智能交通、智慧医疗等。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随着5G、AI等技术的不断发展，物联网市场规模不断扩大，预计未来几年将保持高速增长。同时，各国政府和企业纷纷加大投入，推动物联网技术的研发和应用。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智能家居系统构建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建立高速、稳定的家庭内部局域网，实现各种智能设备的互联互通。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家庭内部局域网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作为智能家居系统的核心，家庭网关负责连接内部局域网和外部互联网，实现远程控制和数据交换。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在家庭网络边缘部署计算节点，提高数据处理效率和响应速度。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08" b="83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设备接入与通信协议选择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设备接入方式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支持多种设备接入方式，如Wi-Fi、蓝牙、ZigBee等，确保各类智能设备的顺畅连接。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通信协议标准化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采用国际通用的通信协议标准，如MQTT、CoAP等，确保设备的互操作性和可扩展性。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采用加密传输技术，确保设备间数据传输的安全性。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设计合理的数据存储方案，支持海量数据的存储和访问，确保数据的完整性和可用性。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运用大数据和人工智能技术，对收集的数据进行深度处理和分析，提取有价值的信息。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建立完善的安全保障体系，包括身份认证、访问控制、数据加密等措施，确保数据和系统的安全性。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数据存储、处理及安全性保障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居民生活应用场景分析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借助智能语音助手，通过语音命令控制家居设备，如“打开客厅灯”、“关闭卧室空调”等。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通过智能手机、平板电脑等移动设备，实现对家居设备的远程控制，如远程开关灯光、调节空调温度等。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自动化场景设置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根据不同的场景需求，设置自动化任务，如起床模式、离家模式、回家模式等，实现一键控制多个设备。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3" r="1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便捷性提升：远程控制、语音交互等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根据能源使用报告，为用户提供节能建议和优化方案，如调整设备运行时间、更换节能设备等。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智能节能控制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通过智能家居系统，实现设备的智能节能控制，如根据室内外温度自动调节空调温度、根据光线强弱自动调节灯光亮度等。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实时监测家居设备的能源消耗情况，提供详细的能源使用报告，帮助用户了解能源使用状况。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节能环保：能源监测与优化管理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https://d.book118.com/618126077136006031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2024-09-09T01:15:32.026</cp:lastPrinted>
  <dcterms:created xsi:type="dcterms:W3CDTF">2024-09-08T17:15:32Z</dcterms:created>
  <dcterms:modified xsi:type="dcterms:W3CDTF">2024-09-08T17:15:34Z</dcterms:modified>
</cp:coreProperties>
</file>