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51E29-2010-48F2-99BF-9856F839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9BDF5-AB1C-4AD8-97E8-69C4010E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625E7-571C-498E-BA4E-9A209FBA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31AD5-25A5-487C-83BB-78B232A5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74809-B746-43BD-A2FA-C8D579371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4D7B3-CD33-44BD-9106-E018224B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AF10F-92A5-42CE-97E4-01A82E436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95571-E4DB-42B7-8475-305D5552D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B25DA-2829-4B60-BEB8-CF0D1A2FD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73D7C-6FBA-4AD9-A142-25589BAA6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AD035-2813-40D2-B377-3FAD15B9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612511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耳鼻喉护理新进展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耳鼻喉护理新理念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耳鼻喉护理技术新进展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耳鼻喉护理管理新进展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耳鼻喉护理科研新进展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未来耳鼻喉护理展望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17" b="101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993" b="319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耳鼻喉结构与功能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由外耳、中耳和内耳三部分组成，具有听觉和平衡功能。外耳负责收集声音，中耳通过鼓膜传递声音，内耳则负责感受和平衡。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由外鼻、鼻腔和鼻窦组成，具有呼吸、嗅觉和净化空气等功能。鼻腔内有鼻毛，可以过滤吸入的空气中的灰尘和细菌。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喉咙是呼吸道的一部分，连接鼻腔和气管，具有发声、呼吸和吞咽等功能。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如中耳炎、外耳道炎、耳聋等，症状包括疼痛、耳鸣、听力下降等。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如鼻炎、鼻窦炎等，症状包括鼻塞、流涕、头痛等。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如扁桃体炎、咽炎等，症状包括喉咙痛、咳嗽、声音嘶哑等。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使用抗生素、抗炎药等药物进行治疗，但长期使用可能产生耐药性。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33" b="1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对于严重的疾病，可能需要手术治疗，但手术风险和术后恢复问题也需要考虑。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如保持良好的作息时间，避免过度劳累，保持室内空气湿度等，但需要长期坚持。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传统护理方法与局限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耳鼻喉护理新理念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根据患者的年龄、性别、病情等因素，制定个性化的护理方案，以满足患者的特殊需求。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个性化护理强调关注患者的个体差异，针对不同患者的特点进行针对性的护理。例如，对于儿童患者，护理方案应注重心理护理和家长教育；对于老年患者，应注重生活护理和健康宣教。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04" r="196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通过采取一系列预防措施，降低耳鼻喉疾病的发生率，提高患者的生活质量。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预防性护理包括健康宣教、定期检查、生活方式指导等。通过向患者传授耳鼻喉疾病的预防知识，指导患者养成良好的生活习惯，从而降低疾病的发生风险。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向患者传授耳鼻喉疾病的预防和保健知识，提高患者的自我管理能力。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患者教育是耳鼻喉护理的重要组成部分，通过向患者传授疾病知识、自我监测方法、用药指导等内容，帮助患者更好地管理自己的健康状况。同时，患者教育还能增强患者的自我保护意识，减少并发症的发生。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耳鼻喉护理技术新进展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电子鼻咽喉镜是一种新型的耳鼻喉检查设备，能够通过高清摄像头捕捉到鼻腔、咽喉部位的细微病变，提高诊断的准确率。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随着医疗技术的进步，新型的听力检测技术如自动听力测试、多频稳态听觉诱发电位等逐渐应用于临床，能够更快速、准确地检测听力损失。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新型诊断技术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听力检测新技术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电子鼻咽喉镜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低温等离子射频消融技术是一种新型的耳鼻喉治疗方法，通过低温等离子体对病变组织进行消融，具有创伤小、恢复快、效果显著等优点。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低温等离子射频消融技术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声带注射填充技术是治疗声带疾病的新方法，通过向声带内注射填充材料，改善声带的振动特性，提高发声质量。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声带注射填充技术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新型治疗方法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https://d.book118.com/618126125113006026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2024-09-04T03:18:53.762</cp:lastPrinted>
  <dcterms:created xsi:type="dcterms:W3CDTF">2024-09-03T19:18:53Z</dcterms:created>
  <dcterms:modified xsi:type="dcterms:W3CDTF">2024-09-03T19:18:55Z</dcterms:modified>
</cp:coreProperties>
</file>