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8C7DE8-8F39-453A-BC30-C9109E664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A11C70-0C3C-4B19-948C-BBB960629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55228B3-FA3C-4678-9BC6-9A9425A86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431486-3140-4078-AEB9-4A1304DF65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3A365A3-3A82-43DD-A4CE-8848F1B55E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EE955F-09F6-48D9-8CCF-545AEFBB37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F03413-43C5-4010-BFA0-AEC2F64439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115D0D-0E51-47A0-A0FB-3305B092E1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A587ED-C3C8-459D-A6DA-6BB25CC07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51E490-5253-412B-8B1A-5AE43C06A6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B3D565-1180-4DF7-A144-8FE8F6F9E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8127114022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急诊科护士的急性骨骼肌肉系统出血的处理</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急诊科护士的角色与职责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急性骨骼肌肉系统出血的评估与诊断</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急性骨骼肌肉系统出血的紧急处理措施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并发症的预防与处理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康复期护理与健康教育</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提高急诊科护士对急性骨骼肌肉系统出血的认识</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指导急诊科护士正确处理急性骨骼肌肉系统出血</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本文将详细介绍急性骨骼肌肉系统出血的评估、诊断和治疗等方面的知识，为急诊科护士提供实践指导，以提高其对急性骨骼肌肉系统出血的处理能力。</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急性骨骼肌肉系统出血是一种常见的急诊情况，需要急诊科护士快速、准确地识别和处理。通过本文的介绍，旨在提高急诊科护士对急性骨骼肌肉系统出血的认知水平。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病因</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危害</a:t>
            </a:r>
          </a:p>
        </p:txBody>
      </p:sp>
      <p:pic>
        <p:nvPicPr>
          <p:cNvPr id="5" name="Picture 5"/>
          <p:cNvPicPr>
            <a:picLocks noChangeAspect="1"/>
          </p:cNvPicPr>
          <p:nvPr/>
        </p:nvPicPr>
        <p:blipFill>
          <a:blip r:embed="rId2"/>
          <a:srcRect t="5000" b="50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急性骨骼肌肉系统出血概述</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急性骨骼肌肉系统出血是指骨骼肌或其周围血管破裂导致的局部或全身性出血，常表现为疼痛、肿胀、功能障碍等症状。</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急性骨骼肌肉系统出血可由外伤、剧烈运动、药物使用等多种原因引起，其中外伤是最常见的病因。</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急性骨骼肌肉系统出血可能导致局部组织坏死、感染、休克等严重后果，甚至危及生命。因此，及时、有效的处理至关重要。</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急诊科护士的角色与职责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急诊科护士需要迅速评估患者的病情，确定是否存在急性骨骼肌肉系统出血等紧急情况。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评估病情</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5292" b="15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实施急救措施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监测生命体征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875" b="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在医生到达之前，急诊科护士需要采取必要的急救措施，如止血、保持呼吸道通畅等。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急诊科护士需要密切监测患者的生命体征，如心率、血压、呼吸等，及时发现异常情况。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急诊科护士的职责</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对于急性骨骼肌肉系统出血的患者，急诊科护士需要迅速采取止血措施，如加压包扎、使用止血带等。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止血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急诊科护士可以采取措施缓解患者的疼痛，如给予止痛药、进行局部冷敷等。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缓解疼痛</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2638" b="1263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急诊科护士需要注意预防并发症的发生，如感染、休克等，及时采取相应的治疗措施。</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预防并发症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急性骨骼肌肉系统出血的紧急处理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急诊科护士需要与医生保持密切沟通，及时传达患者的病情和治疗情况，协助医生制定治疗方案。</a:t>
            </a:r>
          </a:p>
        </p:txBody>
      </p:sp>
      <p:pic>
        <p:nvPicPr>
          <p:cNvPr id="4" name="Picture 4"/>
          <p:cNvPicPr>
            <a:picLocks noChangeAspect="1"/>
          </p:cNvPicPr>
          <p:nvPr/>
        </p:nvPicPr>
        <p:blipFill>
          <a:blip r:embed="rId2"/>
          <a:srcRect l="16667" r="1666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4958" r="14958"/>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与医生的沟通</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急诊科护士需要与其他护士紧密合作，共同完成患者的急救和护理工作。</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与其他护士的协作</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急诊科护士需要与医技人员配合，确保患者得到及时、准确的诊断和治疗。</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与医技人员的配合</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与其他医疗团队的协作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急性骨骼肌肉系统出血的评估与诊断</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详细询问患者出血发生的时间、部位、诱因、出血量、伴随症状等。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询问病史</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观察患者出血部位的情况，如肿胀、疼痛、压痛、活动受限等，同时注意检查患者的生命体征，如血压、心率、呼吸等。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体格检查</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病史采集与体格检查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根据患者的具体情况选择合适的影像学检查方法，如X线、CT、MRI等，以明确出血部位和范围。</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常规进行血常规、凝血功能等实验室检查，以了解患者的凝血状态和出血原因。</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影像学检查与实验室检查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实验室检查</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影像学检查</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诊断依据</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结合患者的病史、体格检查和影像学检查结果，综合分析得出急性骨骼肌肉系统出血的诊断。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鉴别诊断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在诊断过程中，需要与骨折、软组织损伤、血管疾病等引起的类似症状进行鉴别，以避免误诊和漏诊。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诊断依据与鉴别诊断</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急性骨骼肌肉系统出血的紧急处理措施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https://d.book118.com/618127114022006032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2024-09-09T10:45:41.029</cp:lastPrinted>
  <dcterms:created xsi:type="dcterms:W3CDTF">2024-09-09T02:45:41Z</dcterms:created>
  <dcterms:modified xsi:type="dcterms:W3CDTF">2024-09-09T02:45:43Z</dcterms:modified>
</cp:coreProperties>
</file>