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573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379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9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9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1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22" Type="http://schemas.openxmlformats.org/officeDocument/2006/relationships/tags" Target="../tags/tag21.xml" /><Relationship Id="rId23" Type="http://schemas.openxmlformats.org/officeDocument/2006/relationships/tags" Target="../tags/tag22.xml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tags" Target="../tags/tag27.xml" /><Relationship Id="rId29" Type="http://schemas.openxmlformats.org/officeDocument/2006/relationships/tags" Target="../tags/tag28.xml" /><Relationship Id="rId3" Type="http://schemas.openxmlformats.org/officeDocument/2006/relationships/tags" Target="../tags/tag2.xml" /><Relationship Id="rId30" Type="http://schemas.openxmlformats.org/officeDocument/2006/relationships/tags" Target="../tags/tag29.xml" /><Relationship Id="rId31" Type="http://schemas.openxmlformats.org/officeDocument/2006/relationships/tags" Target="../tags/tag30.xml" /><Relationship Id="rId32" Type="http://schemas.openxmlformats.org/officeDocument/2006/relationships/tags" Target="../tags/tag31.xml" /><Relationship Id="rId33" Type="http://schemas.openxmlformats.org/officeDocument/2006/relationships/tags" Target="../tags/tag32.xml" /><Relationship Id="rId34" Type="http://schemas.openxmlformats.org/officeDocument/2006/relationships/tags" Target="../tags/tag33.xml" /><Relationship Id="rId35" Type="http://schemas.openxmlformats.org/officeDocument/2006/relationships/tags" Target="../tags/tag34.xml" /><Relationship Id="rId36" Type="http://schemas.openxmlformats.org/officeDocument/2006/relationships/tags" Target="../tags/tag35.xml" /><Relationship Id="rId37" Type="http://schemas.openxmlformats.org/officeDocument/2006/relationships/tags" Target="../tags/tag36.xml" /><Relationship Id="rId38" Type="http://schemas.openxmlformats.org/officeDocument/2006/relationships/tags" Target="../tags/tag37.xml" /><Relationship Id="rId39" Type="http://schemas.openxmlformats.org/officeDocument/2006/relationships/tags" Target="../tags/tag38.xml" /><Relationship Id="rId4" Type="http://schemas.openxmlformats.org/officeDocument/2006/relationships/tags" Target="../tags/tag3.xml" /><Relationship Id="rId40" Type="http://schemas.openxmlformats.org/officeDocument/2006/relationships/tags" Target="../tags/tag39.xml" /><Relationship Id="rId41" Type="http://schemas.openxmlformats.org/officeDocument/2006/relationships/tags" Target="../tags/tag40.xml" /><Relationship Id="rId42" Type="http://schemas.openxmlformats.org/officeDocument/2006/relationships/tags" Target="../tags/tag41.xml" /><Relationship Id="rId43" Type="http://schemas.openxmlformats.org/officeDocument/2006/relationships/tags" Target="../tags/tag42.xml" /><Relationship Id="rId44" Type="http://schemas.openxmlformats.org/officeDocument/2006/relationships/tags" Target="../tags/tag43.xml" /><Relationship Id="rId45" Type="http://schemas.openxmlformats.org/officeDocument/2006/relationships/tags" Target="../tags/tag44.xml" /><Relationship Id="rId46" Type="http://schemas.openxmlformats.org/officeDocument/2006/relationships/tags" Target="../tags/tag45.xml" /><Relationship Id="rId47" Type="http://schemas.openxmlformats.org/officeDocument/2006/relationships/tags" Target="../tags/tag46.xml" /><Relationship Id="rId48" Type="http://schemas.openxmlformats.org/officeDocument/2006/relationships/tags" Target="../tags/tag47.xml" /><Relationship Id="rId49" Type="http://schemas.openxmlformats.org/officeDocument/2006/relationships/tags" Target="../tags/tag48.xml" /><Relationship Id="rId5" Type="http://schemas.openxmlformats.org/officeDocument/2006/relationships/tags" Target="../tags/tag4.xml" /><Relationship Id="rId50" Type="http://schemas.openxmlformats.org/officeDocument/2006/relationships/tags" Target="../tags/tag49.xml" /><Relationship Id="rId51" Type="http://schemas.openxmlformats.org/officeDocument/2006/relationships/tags" Target="../tags/tag50.xml" /><Relationship Id="rId52" Type="http://schemas.openxmlformats.org/officeDocument/2006/relationships/tags" Target="../tags/tag51.xml" /><Relationship Id="rId53" Type="http://schemas.openxmlformats.org/officeDocument/2006/relationships/tags" Target="../tags/tag52.xml" /><Relationship Id="rId54" Type="http://schemas.openxmlformats.org/officeDocument/2006/relationships/tags" Target="../tags/tag53.xml" /><Relationship Id="rId55" Type="http://schemas.openxmlformats.org/officeDocument/2006/relationships/tags" Target="../tags/tag54.xml" /><Relationship Id="rId56" Type="http://schemas.openxmlformats.org/officeDocument/2006/relationships/tags" Target="../tags/tag55.xml" /><Relationship Id="rId57" Type="http://schemas.openxmlformats.org/officeDocument/2006/relationships/tags" Target="../tags/tag56.xml" /><Relationship Id="rId58" Type="http://schemas.openxmlformats.org/officeDocument/2006/relationships/tags" Target="../tags/tag57.xml" /><Relationship Id="rId59" Type="http://schemas.openxmlformats.org/officeDocument/2006/relationships/tags" Target="../tags/tag58.xml" /><Relationship Id="rId6" Type="http://schemas.openxmlformats.org/officeDocument/2006/relationships/tags" Target="../tags/tag5.xml" /><Relationship Id="rId60" Type="http://schemas.openxmlformats.org/officeDocument/2006/relationships/tags" Target="../tags/tag59.xml" /><Relationship Id="rId61" Type="http://schemas.openxmlformats.org/officeDocument/2006/relationships/tags" Target="../tags/tag60.xml" /><Relationship Id="rId62" Type="http://schemas.openxmlformats.org/officeDocument/2006/relationships/tags" Target="../tags/tag61.xml" /><Relationship Id="rId63" Type="http://schemas.openxmlformats.org/officeDocument/2006/relationships/tags" Target="../tags/tag62.xml" /><Relationship Id="rId64" Type="http://schemas.openxmlformats.org/officeDocument/2006/relationships/tags" Target="../tags/tag63.xml" /><Relationship Id="rId65" Type="http://schemas.openxmlformats.org/officeDocument/2006/relationships/tags" Target="../tags/tag64.xml" /><Relationship Id="rId66" Type="http://schemas.openxmlformats.org/officeDocument/2006/relationships/slideMaster" Target="../slideMasters/slideMaster2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10" Type="http://schemas.openxmlformats.org/officeDocument/2006/relationships/tags" Target="../tags/tag79.xml" /><Relationship Id="rId11" Type="http://schemas.openxmlformats.org/officeDocument/2006/relationships/tags" Target="../tags/tag80.xml" /><Relationship Id="rId12" Type="http://schemas.openxmlformats.org/officeDocument/2006/relationships/tags" Target="../tags/tag81.xml" /><Relationship Id="rId13" Type="http://schemas.openxmlformats.org/officeDocument/2006/relationships/tags" Target="../tags/tag82.xml" /><Relationship Id="rId14" Type="http://schemas.openxmlformats.org/officeDocument/2006/relationships/tags" Target="../tags/tag83.xml" /><Relationship Id="rId15" Type="http://schemas.openxmlformats.org/officeDocument/2006/relationships/tags" Target="../tags/tag84.xml" /><Relationship Id="rId16" Type="http://schemas.openxmlformats.org/officeDocument/2006/relationships/tags" Target="../tags/tag85.xml" /><Relationship Id="rId17" Type="http://schemas.openxmlformats.org/officeDocument/2006/relationships/tags" Target="../tags/tag86.xml" /><Relationship Id="rId18" Type="http://schemas.openxmlformats.org/officeDocument/2006/relationships/tags" Target="../tags/tag87.xml" /><Relationship Id="rId19" Type="http://schemas.openxmlformats.org/officeDocument/2006/relationships/tags" Target="../tags/tag88.xml" /><Relationship Id="rId2" Type="http://schemas.openxmlformats.org/officeDocument/2006/relationships/tags" Target="../tags/tag71.xml" /><Relationship Id="rId20" Type="http://schemas.openxmlformats.org/officeDocument/2006/relationships/tags" Target="../tags/tag89.xml" /><Relationship Id="rId21" Type="http://schemas.openxmlformats.org/officeDocument/2006/relationships/tags" Target="../tags/tag90.xml" /><Relationship Id="rId22" Type="http://schemas.openxmlformats.org/officeDocument/2006/relationships/tags" Target="../tags/tag91.xml" /><Relationship Id="rId23" Type="http://schemas.openxmlformats.org/officeDocument/2006/relationships/tags" Target="../tags/tag92.xml" /><Relationship Id="rId24" Type="http://schemas.openxmlformats.org/officeDocument/2006/relationships/tags" Target="../tags/tag93.xml" /><Relationship Id="rId25" Type="http://schemas.openxmlformats.org/officeDocument/2006/relationships/tags" Target="../tags/tag94.xml" /><Relationship Id="rId26" Type="http://schemas.openxmlformats.org/officeDocument/2006/relationships/tags" Target="../tags/tag95.xml" /><Relationship Id="rId27" Type="http://schemas.openxmlformats.org/officeDocument/2006/relationships/tags" Target="../tags/tag96.xml" /><Relationship Id="rId28" Type="http://schemas.openxmlformats.org/officeDocument/2006/relationships/tags" Target="../tags/tag97.xml" /><Relationship Id="rId29" Type="http://schemas.openxmlformats.org/officeDocument/2006/relationships/tags" Target="../tags/tag98.xml" /><Relationship Id="rId3" Type="http://schemas.openxmlformats.org/officeDocument/2006/relationships/tags" Target="../tags/tag72.xml" /><Relationship Id="rId30" Type="http://schemas.openxmlformats.org/officeDocument/2006/relationships/tags" Target="../tags/tag99.xml" /><Relationship Id="rId31" Type="http://schemas.openxmlformats.org/officeDocument/2006/relationships/tags" Target="../tags/tag100.xml" /><Relationship Id="rId32" Type="http://schemas.openxmlformats.org/officeDocument/2006/relationships/tags" Target="../tags/tag101.xml" /><Relationship Id="rId33" Type="http://schemas.openxmlformats.org/officeDocument/2006/relationships/slideMaster" Target="../slideMasters/slideMaster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2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14" Type="http://schemas.openxmlformats.org/officeDocument/2006/relationships/tags" Target="../tags/tag115.xml" /><Relationship Id="rId15" Type="http://schemas.openxmlformats.org/officeDocument/2006/relationships/tags" Target="../tags/tag116.xml" /><Relationship Id="rId16" Type="http://schemas.openxmlformats.org/officeDocument/2006/relationships/tags" Target="../tags/tag117.xml" /><Relationship Id="rId17" Type="http://schemas.openxmlformats.org/officeDocument/2006/relationships/tags" Target="../tags/tag118.xml" /><Relationship Id="rId18" Type="http://schemas.openxmlformats.org/officeDocument/2006/relationships/tags" Target="../tags/tag119.xml" /><Relationship Id="rId19" Type="http://schemas.openxmlformats.org/officeDocument/2006/relationships/tags" Target="../tags/tag120.xml" /><Relationship Id="rId2" Type="http://schemas.openxmlformats.org/officeDocument/2006/relationships/tags" Target="../tags/tag103.xml" /><Relationship Id="rId20" Type="http://schemas.openxmlformats.org/officeDocument/2006/relationships/tags" Target="../tags/tag121.xml" /><Relationship Id="rId21" Type="http://schemas.openxmlformats.org/officeDocument/2006/relationships/tags" Target="../tags/tag122.xml" /><Relationship Id="rId22" Type="http://schemas.openxmlformats.org/officeDocument/2006/relationships/tags" Target="../tags/tag123.xml" /><Relationship Id="rId23" Type="http://schemas.openxmlformats.org/officeDocument/2006/relationships/tags" Target="../tags/tag124.xml" /><Relationship Id="rId24" Type="http://schemas.openxmlformats.org/officeDocument/2006/relationships/tags" Target="../tags/tag125.xml" /><Relationship Id="rId25" Type="http://schemas.openxmlformats.org/officeDocument/2006/relationships/tags" Target="../tags/tag126.xml" /><Relationship Id="rId26" Type="http://schemas.openxmlformats.org/officeDocument/2006/relationships/tags" Target="../tags/tag127.xml" /><Relationship Id="rId27" Type="http://schemas.openxmlformats.org/officeDocument/2006/relationships/tags" Target="../tags/tag128.xml" /><Relationship Id="rId28" Type="http://schemas.openxmlformats.org/officeDocument/2006/relationships/tags" Target="../tags/tag129.xml" /><Relationship Id="rId29" Type="http://schemas.openxmlformats.org/officeDocument/2006/relationships/tags" Target="../tags/tag130.xml" /><Relationship Id="rId3" Type="http://schemas.openxmlformats.org/officeDocument/2006/relationships/tags" Target="../tags/tag104.xml" /><Relationship Id="rId30" Type="http://schemas.openxmlformats.org/officeDocument/2006/relationships/tags" Target="../tags/tag131.xml" /><Relationship Id="rId31" Type="http://schemas.openxmlformats.org/officeDocument/2006/relationships/tags" Target="../tags/tag132.xml" /><Relationship Id="rId32" Type="http://schemas.openxmlformats.org/officeDocument/2006/relationships/tags" Target="../tags/tag133.xml" /><Relationship Id="rId33" Type="http://schemas.openxmlformats.org/officeDocument/2006/relationships/tags" Target="../tags/tag134.xml" /><Relationship Id="rId34" Type="http://schemas.openxmlformats.org/officeDocument/2006/relationships/slideMaster" Target="../slideMasters/slideMaster2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5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1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9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6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0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20" Type="http://schemas.openxmlformats.org/officeDocument/2006/relationships/tags" Target="../tags/tag183.xml" /><Relationship Id="rId21" Type="http://schemas.openxmlformats.org/officeDocument/2006/relationships/tags" Target="../tags/tag184.xml" /><Relationship Id="rId22" Type="http://schemas.openxmlformats.org/officeDocument/2006/relationships/tags" Target="../tags/tag185.xml" /><Relationship Id="rId23" Type="http://schemas.openxmlformats.org/officeDocument/2006/relationships/tags" Target="../tags/tag186.xml" /><Relationship Id="rId24" Type="http://schemas.openxmlformats.org/officeDocument/2006/relationships/tags" Target="../tags/tag187.xml" /><Relationship Id="rId25" Type="http://schemas.openxmlformats.org/officeDocument/2006/relationships/tags" Target="../tags/tag188.xml" /><Relationship Id="rId26" Type="http://schemas.openxmlformats.org/officeDocument/2006/relationships/tags" Target="../tags/tag189.xml" /><Relationship Id="rId27" Type="http://schemas.openxmlformats.org/officeDocument/2006/relationships/tags" Target="../tags/tag190.xml" /><Relationship Id="rId28" Type="http://schemas.openxmlformats.org/officeDocument/2006/relationships/tags" Target="../tags/tag191.xml" /><Relationship Id="rId29" Type="http://schemas.openxmlformats.org/officeDocument/2006/relationships/tags" Target="../tags/tag192.xml" /><Relationship Id="rId3" Type="http://schemas.openxmlformats.org/officeDocument/2006/relationships/tags" Target="../tags/tag166.xml" /><Relationship Id="rId30" Type="http://schemas.openxmlformats.org/officeDocument/2006/relationships/tags" Target="../tags/tag193.xml" /><Relationship Id="rId31" Type="http://schemas.openxmlformats.org/officeDocument/2006/relationships/tags" Target="../tags/tag194.xml" /><Relationship Id="rId32" Type="http://schemas.openxmlformats.org/officeDocument/2006/relationships/tags" Target="../tags/tag195.xml" /><Relationship Id="rId33" Type="http://schemas.openxmlformats.org/officeDocument/2006/relationships/tags" Target="../tags/tag196.xml" /><Relationship Id="rId34" Type="http://schemas.openxmlformats.org/officeDocument/2006/relationships/tags" Target="../tags/tag197.xml" /><Relationship Id="rId35" Type="http://schemas.openxmlformats.org/officeDocument/2006/relationships/tags" Target="../tags/tag198.xml" /><Relationship Id="rId36" Type="http://schemas.openxmlformats.org/officeDocument/2006/relationships/tags" Target="../tags/tag199.xml" /><Relationship Id="rId37" Type="http://schemas.openxmlformats.org/officeDocument/2006/relationships/tags" Target="../tags/tag200.xml" /><Relationship Id="rId38" Type="http://schemas.openxmlformats.org/officeDocument/2006/relationships/tags" Target="../tags/tag201.xml" /><Relationship Id="rId39" Type="http://schemas.openxmlformats.org/officeDocument/2006/relationships/slideMaster" Target="../slideMasters/slideMaster2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57E63A-8E8E-482B-8081-9808643F0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467256-38CF-439F-80AB-E93B94BF37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857504-4C2D-4FDF-84B4-CB13F09A0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3DACAF-252E-4261-AF00-0AF1016836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24B349-3B22-490F-9B70-4ABB2F5A0A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25133D-7FCA-42AF-BEDB-D4D421F8C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2DA161-19BB-4ECF-8601-790C7F027E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1D2EED-F7F5-4C2F-AA91-DC6A77E2F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3F3809-AD59-4F42-9611-091D769BD4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B131B1-0E7E-4EEB-A18A-B56BFAA2EE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A26319-0C09-43C6-B5B5-C97787739D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33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924197" y="4948805"/>
            <a:ext cx="1886803" cy="191173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8" name="任意多边形: 形状 11"/>
          <p:cNvSpPr/>
          <p:nvPr userDrawn="1">
            <p:custDataLst>
              <p:tags r:id="rId5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0" name="任意多边形: 形状 12"/>
          <p:cNvSpPr/>
          <p:nvPr userDrawn="1">
            <p:custDataLst>
              <p:tags r:id="rId6"/>
            </p:custDataLst>
          </p:nvPr>
        </p:nvSpPr>
        <p:spPr>
          <a:xfrm>
            <a:off x="866592" y="4689266"/>
            <a:ext cx="1515694" cy="757847"/>
          </a:xfrm>
          <a:custGeom>
            <a:gdLst>
              <a:gd name="connsiteX0" fmla="*/ 938749 w 1877497"/>
              <a:gd name="connsiteY0" fmla="*/ 938749 h 938748"/>
              <a:gd name="connsiteX1" fmla="*/ 1877498 w 1877497"/>
              <a:gd name="connsiteY1" fmla="*/ 0 h 938748"/>
              <a:gd name="connsiteX2" fmla="*/ 0 w 1877497"/>
              <a:gd name="connsiteY2" fmla="*/ 0 h 938748"/>
              <a:gd name="connsiteX3" fmla="*/ 938749 w 1877497"/>
              <a:gd name="connsiteY3" fmla="*/ 938749 h 9387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7497" h="938748">
                <a:moveTo>
                  <a:pt x="938749" y="938749"/>
                </a:moveTo>
                <a:cubicBezTo>
                  <a:pt x="1457114" y="938749"/>
                  <a:pt x="1877498" y="518366"/>
                  <a:pt x="1877498" y="0"/>
                </a:cubicBezTo>
                <a:lnTo>
                  <a:pt x="0" y="0"/>
                </a:lnTo>
                <a:cubicBezTo>
                  <a:pt x="0" y="518366"/>
                  <a:pt x="420383" y="938749"/>
                  <a:pt x="938749" y="93874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2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76200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4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90043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6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03822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8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7665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0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31508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2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45351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4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76200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6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90043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8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03822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0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7665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2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31508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4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45351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6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76200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8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90043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0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03822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2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7665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4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31508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6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45351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8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76200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0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90043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2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03822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4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7665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6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31508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8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145351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cxnSp>
        <p:nvCxnSpPr>
          <p:cNvPr id="3145735" name="直接连接符 42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: 形状 43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2" name="任意多边形: 形状 12"/>
          <p:cNvSpPr/>
          <p:nvPr userDrawn="1">
            <p:custDataLst>
              <p:tags r:id="rId33"/>
            </p:custDataLst>
          </p:nvPr>
        </p:nvSpPr>
        <p:spPr>
          <a:xfrm flipH="1">
            <a:off x="11188065" y="1419860"/>
            <a:ext cx="1003935" cy="200850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任意多边形: 形状 81"/>
          <p:cNvSpPr/>
          <p:nvPr userDrawn="1">
            <p:custDataLst>
              <p:tags r:id="rId34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6" name="任意多边形: 形状 82"/>
          <p:cNvSpPr/>
          <p:nvPr userDrawn="1">
            <p:custDataLst>
              <p:tags r:id="rId35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8" name="任意多边形: 形状 83"/>
          <p:cNvSpPr/>
          <p:nvPr userDrawn="1">
            <p:custDataLst>
              <p:tags r:id="rId36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0" name="任意多边形: 形状 84"/>
          <p:cNvSpPr/>
          <p:nvPr userDrawn="1">
            <p:custDataLst>
              <p:tags r:id="rId37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2" name="任意多边形: 形状 85"/>
          <p:cNvSpPr/>
          <p:nvPr userDrawn="1">
            <p:custDataLst>
              <p:tags r:id="rId38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4" name="任意多边形: 形状 86"/>
          <p:cNvSpPr/>
          <p:nvPr userDrawn="1">
            <p:custDataLst>
              <p:tags r:id="rId39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6" name="任意多边形: 形状 87"/>
          <p:cNvSpPr/>
          <p:nvPr userDrawn="1">
            <p:custDataLst>
              <p:tags r:id="rId40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8" name="任意多边形: 形状 88"/>
          <p:cNvSpPr/>
          <p:nvPr userDrawn="1">
            <p:custDataLst>
              <p:tags r:id="rId41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0" name="任意多边形: 形状 89"/>
          <p:cNvSpPr/>
          <p:nvPr userDrawn="1">
            <p:custDataLst>
              <p:tags r:id="rId42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2" name="任意多边形: 形状 90"/>
          <p:cNvSpPr/>
          <p:nvPr userDrawn="1">
            <p:custDataLst>
              <p:tags r:id="rId43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4" name="任意多边形: 形状 91"/>
          <p:cNvSpPr/>
          <p:nvPr userDrawn="1">
            <p:custDataLst>
              <p:tags r:id="rId44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6" name="任意多边形: 形状 92"/>
          <p:cNvSpPr/>
          <p:nvPr userDrawn="1">
            <p:custDataLst>
              <p:tags r:id="rId45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8" name="任意多边形: 形状 93"/>
          <p:cNvSpPr/>
          <p:nvPr userDrawn="1">
            <p:custDataLst>
              <p:tags r:id="rId46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0" name="任意多边形: 形状 94"/>
          <p:cNvSpPr/>
          <p:nvPr userDrawn="1">
            <p:custDataLst>
              <p:tags r:id="rId47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2" name="任意多边形: 形状 95"/>
          <p:cNvSpPr/>
          <p:nvPr userDrawn="1">
            <p:custDataLst>
              <p:tags r:id="rId48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4" name="任意多边形: 形状 96"/>
          <p:cNvSpPr/>
          <p:nvPr userDrawn="1">
            <p:custDataLst>
              <p:tags r:id="rId49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6" name="任意多边形: 形状 97"/>
          <p:cNvSpPr/>
          <p:nvPr userDrawn="1">
            <p:custDataLst>
              <p:tags r:id="rId50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8" name="任意多边形: 形状 98"/>
          <p:cNvSpPr/>
          <p:nvPr userDrawn="1">
            <p:custDataLst>
              <p:tags r:id="rId51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0" name="任意多边形: 形状 99"/>
          <p:cNvSpPr/>
          <p:nvPr userDrawn="1">
            <p:custDataLst>
              <p:tags r:id="rId52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2" name="任意多边形: 形状 100"/>
          <p:cNvSpPr/>
          <p:nvPr userDrawn="1">
            <p:custDataLst>
              <p:tags r:id="rId53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4" name="任意多边形: 形状 101"/>
          <p:cNvSpPr/>
          <p:nvPr userDrawn="1">
            <p:custDataLst>
              <p:tags r:id="rId54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6" name="任意多边形: 形状 102"/>
          <p:cNvSpPr/>
          <p:nvPr userDrawn="1">
            <p:custDataLst>
              <p:tags r:id="rId55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8" name="任意多边形: 形状 103"/>
          <p:cNvSpPr/>
          <p:nvPr userDrawn="1">
            <p:custDataLst>
              <p:tags r:id="rId56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0" name="任意多边形: 形状 104"/>
          <p:cNvSpPr/>
          <p:nvPr userDrawn="1">
            <p:custDataLst>
              <p:tags r:id="rId57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2" name="标题 1"/>
          <p:cNvSpPr>
            <a:spLocks noGrp="1"/>
          </p:cNvSpPr>
          <p:nvPr>
            <p:ph type="ctrTitle" hasCustomPrompt="1"/>
            <p:custDataLst>
              <p:tags r:id="rId58"/>
            </p:custDataLst>
          </p:nvPr>
        </p:nvSpPr>
        <p:spPr>
          <a:xfrm>
            <a:off x="838200" y="1656000"/>
            <a:ext cx="10515600" cy="1800000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单击添加文档标题</a:t>
            </a:r>
            <a:endParaRPr lang="zh-CN" altLang="en-US"/>
          </a:p>
        </p:txBody>
      </p:sp>
      <p:sp>
        <p:nvSpPr>
          <p:cNvPr id="1048784" name="副标题 2"/>
          <p:cNvSpPr>
            <a:spLocks noGrp="1"/>
          </p:cNvSpPr>
          <p:nvPr>
            <p:ph type="subTitle" idx="1"/>
            <p:custDataLst>
              <p:tags r:id="rId59"/>
            </p:custDataLst>
          </p:nvPr>
        </p:nvSpPr>
        <p:spPr>
          <a:xfrm>
            <a:off x="838200" y="3705186"/>
            <a:ext cx="10515600" cy="866814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60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6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62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63"/>
            </p:custDataLst>
          </p:nvPr>
        </p:nvSpPr>
        <p:spPr>
          <a:xfrm>
            <a:off x="4781641" y="4586170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94" name="文本占位符 9"/>
          <p:cNvSpPr>
            <a:spLocks noGrp="1"/>
          </p:cNvSpPr>
          <p:nvPr>
            <p:ph type="body" sz="quarter" idx="18" hasCustomPrompt="1"/>
            <p:custDataLst>
              <p:tags r:id="rId64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96" name="文本占位符 13"/>
          <p:cNvSpPr>
            <a:spLocks noGrp="1"/>
          </p:cNvSpPr>
          <p:nvPr>
            <p:ph type="body" sz="quarter" idx="14" hasCustomPrompt="1"/>
            <p:custDataLst>
              <p:tags r:id="rId65"/>
            </p:custDataLst>
          </p:nvPr>
        </p:nvSpPr>
        <p:spPr>
          <a:xfrm>
            <a:off x="8825231" y="326198"/>
            <a:ext cx="28800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0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0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2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08" name="任意多边形: 形状 84"/>
          <p:cNvSpPr/>
          <p:nvPr userDrawn="1">
            <p:custDataLst>
              <p:tags r:id="rId1"/>
            </p:custDataLst>
          </p:nvPr>
        </p:nvSpPr>
        <p:spPr>
          <a:xfrm>
            <a:off x="0" y="815926"/>
            <a:ext cx="3010487" cy="5732586"/>
          </a:xfrm>
          <a:custGeom>
            <a:gdLst>
              <a:gd name="connsiteX0" fmla="*/ 144194 w 3010487"/>
              <a:gd name="connsiteY0" fmla="*/ 0 h 5732586"/>
              <a:gd name="connsiteX1" fmla="*/ 3010487 w 3010487"/>
              <a:gd name="connsiteY1" fmla="*/ 2866293 h 5732586"/>
              <a:gd name="connsiteX2" fmla="*/ 144194 w 3010487"/>
              <a:gd name="connsiteY2" fmla="*/ 5732586 h 5732586"/>
              <a:gd name="connsiteX3" fmla="*/ 0 w 3010487"/>
              <a:gd name="connsiteY3" fmla="*/ 5728940 h 5732586"/>
              <a:gd name="connsiteX4" fmla="*/ 0 w 3010487"/>
              <a:gd name="connsiteY4" fmla="*/ 3646 h 57325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10487" h="5732586">
                <a:moveTo>
                  <a:pt x="144194" y="0"/>
                </a:moveTo>
                <a:cubicBezTo>
                  <a:pt x="1727204" y="0"/>
                  <a:pt x="3010487" y="1283283"/>
                  <a:pt x="3010487" y="2866293"/>
                </a:cubicBezTo>
                <a:cubicBezTo>
                  <a:pt x="3010487" y="4449303"/>
                  <a:pt x="1727204" y="5732586"/>
                  <a:pt x="144194" y="5732586"/>
                </a:cubicBezTo>
                <a:lnTo>
                  <a:pt x="0" y="5728940"/>
                </a:lnTo>
                <a:lnTo>
                  <a:pt x="0" y="364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10" name="任意多边形: 形状 108"/>
          <p:cNvSpPr/>
          <p:nvPr userDrawn="1">
            <p:custDataLst>
              <p:tags r:id="rId2"/>
            </p:custDataLst>
          </p:nvPr>
        </p:nvSpPr>
        <p:spPr>
          <a:xfrm>
            <a:off x="101981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2" name="任意多边形: 形状 109"/>
          <p:cNvSpPr/>
          <p:nvPr userDrawn="1">
            <p:custDataLst>
              <p:tags r:id="rId3"/>
            </p:custDataLst>
          </p:nvPr>
        </p:nvSpPr>
        <p:spPr>
          <a:xfrm>
            <a:off x="1236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4" name="任意多边形: 形状 110"/>
          <p:cNvSpPr/>
          <p:nvPr userDrawn="1">
            <p:custDataLst>
              <p:tags r:id="rId4"/>
            </p:custDataLst>
          </p:nvPr>
        </p:nvSpPr>
        <p:spPr>
          <a:xfrm>
            <a:off x="145478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6" name="任意多边形: 形状 111"/>
          <p:cNvSpPr/>
          <p:nvPr userDrawn="1">
            <p:custDataLst>
              <p:tags r:id="rId5"/>
            </p:custDataLst>
          </p:nvPr>
        </p:nvSpPr>
        <p:spPr>
          <a:xfrm>
            <a:off x="167259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8" name="任意多边形: 形状 112"/>
          <p:cNvSpPr/>
          <p:nvPr userDrawn="1">
            <p:custDataLst>
              <p:tags r:id="rId6"/>
            </p:custDataLst>
          </p:nvPr>
        </p:nvSpPr>
        <p:spPr>
          <a:xfrm>
            <a:off x="188976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0" name="任意多边形: 形状 113"/>
          <p:cNvSpPr/>
          <p:nvPr userDrawn="1">
            <p:custDataLst>
              <p:tags r:id="rId7"/>
            </p:custDataLst>
          </p:nvPr>
        </p:nvSpPr>
        <p:spPr>
          <a:xfrm>
            <a:off x="210756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2" name="任意多边形: 形状 102"/>
          <p:cNvSpPr/>
          <p:nvPr userDrawn="1">
            <p:custDataLst>
              <p:tags r:id="rId8"/>
            </p:custDataLst>
          </p:nvPr>
        </p:nvSpPr>
        <p:spPr>
          <a:xfrm>
            <a:off x="101981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4" name="任意多边形: 形状 103"/>
          <p:cNvSpPr/>
          <p:nvPr userDrawn="1">
            <p:custDataLst>
              <p:tags r:id="rId9"/>
            </p:custDataLst>
          </p:nvPr>
        </p:nvSpPr>
        <p:spPr>
          <a:xfrm>
            <a:off x="1236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6" name="任意多边形: 形状 104"/>
          <p:cNvSpPr/>
          <p:nvPr userDrawn="1">
            <p:custDataLst>
              <p:tags r:id="rId10"/>
            </p:custDataLst>
          </p:nvPr>
        </p:nvSpPr>
        <p:spPr>
          <a:xfrm>
            <a:off x="145478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8" name="任意多边形: 形状 105"/>
          <p:cNvSpPr/>
          <p:nvPr userDrawn="1">
            <p:custDataLst>
              <p:tags r:id="rId11"/>
            </p:custDataLst>
          </p:nvPr>
        </p:nvSpPr>
        <p:spPr>
          <a:xfrm>
            <a:off x="167259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0" name="任意多边形: 形状 106"/>
          <p:cNvSpPr/>
          <p:nvPr userDrawn="1">
            <p:custDataLst>
              <p:tags r:id="rId12"/>
            </p:custDataLst>
          </p:nvPr>
        </p:nvSpPr>
        <p:spPr>
          <a:xfrm>
            <a:off x="188976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2" name="任意多边形: 形状 107"/>
          <p:cNvSpPr/>
          <p:nvPr userDrawn="1">
            <p:custDataLst>
              <p:tags r:id="rId13"/>
            </p:custDataLst>
          </p:nvPr>
        </p:nvSpPr>
        <p:spPr>
          <a:xfrm>
            <a:off x="210756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4" name="任意多边形: 形状 96"/>
          <p:cNvSpPr/>
          <p:nvPr userDrawn="1">
            <p:custDataLst>
              <p:tags r:id="rId14"/>
            </p:custDataLst>
          </p:nvPr>
        </p:nvSpPr>
        <p:spPr>
          <a:xfrm>
            <a:off x="101981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6" name="任意多边形: 形状 97"/>
          <p:cNvSpPr/>
          <p:nvPr userDrawn="1">
            <p:custDataLst>
              <p:tags r:id="rId15"/>
            </p:custDataLst>
          </p:nvPr>
        </p:nvSpPr>
        <p:spPr>
          <a:xfrm>
            <a:off x="1236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8" name="任意多边形: 形状 98"/>
          <p:cNvSpPr/>
          <p:nvPr userDrawn="1">
            <p:custDataLst>
              <p:tags r:id="rId16"/>
            </p:custDataLst>
          </p:nvPr>
        </p:nvSpPr>
        <p:spPr>
          <a:xfrm>
            <a:off x="145478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0" name="任意多边形: 形状 99"/>
          <p:cNvSpPr/>
          <p:nvPr userDrawn="1">
            <p:custDataLst>
              <p:tags r:id="rId17"/>
            </p:custDataLst>
          </p:nvPr>
        </p:nvSpPr>
        <p:spPr>
          <a:xfrm>
            <a:off x="167259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2" name="任意多边形: 形状 100"/>
          <p:cNvSpPr/>
          <p:nvPr userDrawn="1">
            <p:custDataLst>
              <p:tags r:id="rId18"/>
            </p:custDataLst>
          </p:nvPr>
        </p:nvSpPr>
        <p:spPr>
          <a:xfrm>
            <a:off x="188976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4" name="任意多边形: 形状 101"/>
          <p:cNvSpPr/>
          <p:nvPr userDrawn="1">
            <p:custDataLst>
              <p:tags r:id="rId19"/>
            </p:custDataLst>
          </p:nvPr>
        </p:nvSpPr>
        <p:spPr>
          <a:xfrm>
            <a:off x="210756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6" name="任意多边形: 形状 90"/>
          <p:cNvSpPr/>
          <p:nvPr userDrawn="1">
            <p:custDataLst>
              <p:tags r:id="rId20"/>
            </p:custDataLst>
          </p:nvPr>
        </p:nvSpPr>
        <p:spPr>
          <a:xfrm>
            <a:off x="101981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8" name="任意多边形: 形状 91"/>
          <p:cNvSpPr/>
          <p:nvPr userDrawn="1">
            <p:custDataLst>
              <p:tags r:id="rId21"/>
            </p:custDataLst>
          </p:nvPr>
        </p:nvSpPr>
        <p:spPr>
          <a:xfrm>
            <a:off x="1236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0" name="任意多边形: 形状 92"/>
          <p:cNvSpPr/>
          <p:nvPr userDrawn="1">
            <p:custDataLst>
              <p:tags r:id="rId22"/>
            </p:custDataLst>
          </p:nvPr>
        </p:nvSpPr>
        <p:spPr>
          <a:xfrm>
            <a:off x="145478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2" name="任意多边形: 形状 93"/>
          <p:cNvSpPr/>
          <p:nvPr userDrawn="1">
            <p:custDataLst>
              <p:tags r:id="rId23"/>
            </p:custDataLst>
          </p:nvPr>
        </p:nvSpPr>
        <p:spPr>
          <a:xfrm>
            <a:off x="167259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4" name="任意多边形: 形状 94"/>
          <p:cNvSpPr/>
          <p:nvPr userDrawn="1">
            <p:custDataLst>
              <p:tags r:id="rId24"/>
            </p:custDataLst>
          </p:nvPr>
        </p:nvSpPr>
        <p:spPr>
          <a:xfrm>
            <a:off x="188976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95"/>
          <p:cNvSpPr/>
          <p:nvPr userDrawn="1">
            <p:custDataLst>
              <p:tags r:id="rId25"/>
            </p:custDataLst>
          </p:nvPr>
        </p:nvSpPr>
        <p:spPr>
          <a:xfrm>
            <a:off x="210756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15"/>
          <p:cNvSpPr/>
          <p:nvPr>
            <p:custDataLst>
              <p:tags r:id="rId26"/>
            </p:custDataLst>
          </p:nvPr>
        </p:nvSpPr>
        <p:spPr>
          <a:xfrm>
            <a:off x="10883032" y="5494407"/>
            <a:ext cx="1308968" cy="1363593"/>
          </a:xfrm>
          <a:custGeom>
            <a:gdLst>
              <a:gd name="connsiteX0" fmla="*/ 672905 w 1308968"/>
              <a:gd name="connsiteY0" fmla="*/ 0 h 1363593"/>
              <a:gd name="connsiteX1" fmla="*/ 1292915 w 1308968"/>
              <a:gd name="connsiteY1" fmla="*/ 416454 h 1363593"/>
              <a:gd name="connsiteX2" fmla="*/ 1308968 w 1308968"/>
              <a:gd name="connsiteY2" fmla="*/ 468831 h 1363593"/>
              <a:gd name="connsiteX3" fmla="*/ 1308968 w 1308968"/>
              <a:gd name="connsiteY3" fmla="*/ 1363593 h 1363593"/>
              <a:gd name="connsiteX4" fmla="*/ 0 w 1308968"/>
              <a:gd name="connsiteY4" fmla="*/ 1363593 h 1363593"/>
              <a:gd name="connsiteX5" fmla="*/ 0 w 1308968"/>
              <a:gd name="connsiteY5" fmla="*/ 681797 h 1363593"/>
              <a:gd name="connsiteX6" fmla="*/ 672905 w 1308968"/>
              <a:gd name="connsiteY6" fmla="*/ 0 h 136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8968" h="1363593">
                <a:moveTo>
                  <a:pt x="672905" y="0"/>
                </a:moveTo>
                <a:cubicBezTo>
                  <a:pt x="951555" y="0"/>
                  <a:pt x="1190739" y="171761"/>
                  <a:pt x="1292915" y="416454"/>
                </a:cubicBezTo>
                <a:lnTo>
                  <a:pt x="1308968" y="468831"/>
                </a:lnTo>
                <a:lnTo>
                  <a:pt x="1308968" y="1363593"/>
                </a:lnTo>
                <a:lnTo>
                  <a:pt x="0" y="1363593"/>
                </a:lnTo>
                <a:lnTo>
                  <a:pt x="0" y="681797"/>
                </a:lnTo>
                <a:cubicBezTo>
                  <a:pt x="0" y="305353"/>
                  <a:pt x="301371" y="0"/>
                  <a:pt x="672905" y="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16"/>
          <p:cNvSpPr/>
          <p:nvPr>
            <p:custDataLst>
              <p:tags r:id="rId27"/>
            </p:custDataLst>
          </p:nvPr>
        </p:nvSpPr>
        <p:spPr>
          <a:xfrm>
            <a:off x="10503205" y="642698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7" name="直接连接符 123"/>
          <p:cNvCxnSpPr/>
          <p:nvPr>
            <p:custDataLst>
              <p:tags r:id="rId28"/>
            </p:custDataLst>
          </p:nvPr>
        </p:nvCxnSpPr>
        <p:spPr>
          <a:xfrm>
            <a:off x="4670473" y="5491317"/>
            <a:ext cx="6189785" cy="0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标题 1"/>
          <p:cNvSpPr>
            <a:spLocks noGrp="1"/>
          </p:cNvSpPr>
          <p:nvPr>
            <p:ph type="title" hasCustomPrompt="1"/>
            <p:custDataLst>
              <p:tags r:id="rId29"/>
            </p:custDataLst>
          </p:nvPr>
        </p:nvSpPr>
        <p:spPr>
          <a:xfrm>
            <a:off x="73040" y="2266101"/>
            <a:ext cx="2034412" cy="2688797"/>
          </a:xfrm>
        </p:spPr>
        <p:txBody>
          <a:bodyPr anchor="ctr">
            <a:noAutofit/>
          </a:bodyPr>
          <a:lstStyle>
            <a:lvl1pPr algn="r">
              <a:defRPr sz="72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</a:t>
            </a:r>
            <a:br>
              <a:rPr lang="en-US" altLang="zh-CN"/>
            </a:br>
            <a:r>
              <a:rPr lang="zh-CN" altLang="en-US"/>
              <a:t>题</a:t>
            </a:r>
            <a:endParaRPr lang="zh-CN" altLang="en-US"/>
          </a:p>
        </p:txBody>
      </p:sp>
      <p:sp>
        <p:nvSpPr>
          <p:cNvPr id="1048864" name="日期占位符 6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6" name="页脚占位符 7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8" name="灯片编号占位符 8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870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9348036" y="816492"/>
            <a:ext cx="2843964" cy="5731457"/>
          </a:xfrm>
          <a:custGeom>
            <a:gdLst>
              <a:gd name="connsiteX0" fmla="*/ 2843964 w 2843964"/>
              <a:gd name="connsiteY0" fmla="*/ 0 h 5731457"/>
              <a:gd name="connsiteX1" fmla="*/ 2843964 w 2843964"/>
              <a:gd name="connsiteY1" fmla="*/ 5731457 h 5731457"/>
              <a:gd name="connsiteX2" fmla="*/ 2718794 w 2843964"/>
              <a:gd name="connsiteY2" fmla="*/ 5728292 h 5731457"/>
              <a:gd name="connsiteX3" fmla="*/ 0 w 2843964"/>
              <a:gd name="connsiteY3" fmla="*/ 2865728 h 5731457"/>
              <a:gd name="connsiteX4" fmla="*/ 2718794 w 2843964"/>
              <a:gd name="connsiteY4" fmla="*/ 3165 h 573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43964" h="5731457">
                <a:moveTo>
                  <a:pt x="2843964" y="0"/>
                </a:moveTo>
                <a:lnTo>
                  <a:pt x="2843964" y="5731457"/>
                </a:lnTo>
                <a:lnTo>
                  <a:pt x="2718794" y="5728292"/>
                </a:lnTo>
                <a:cubicBezTo>
                  <a:pt x="1204331" y="5651523"/>
                  <a:pt x="0" y="4399269"/>
                  <a:pt x="0" y="2865728"/>
                </a:cubicBezTo>
                <a:cubicBezTo>
                  <a:pt x="0" y="1332187"/>
                  <a:pt x="1204331" y="79933"/>
                  <a:pt x="2718794" y="3165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72" name="任意多边形: 形状 32"/>
          <p:cNvSpPr/>
          <p:nvPr userDrawn="1">
            <p:custDataLst>
              <p:tags r:id="rId2"/>
            </p:custDataLst>
          </p:nvPr>
        </p:nvSpPr>
        <p:spPr>
          <a:xfrm>
            <a:off x="1005522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33"/>
          <p:cNvSpPr/>
          <p:nvPr userDrawn="1">
            <p:custDataLst>
              <p:tags r:id="rId3"/>
            </p:custDataLst>
          </p:nvPr>
        </p:nvSpPr>
        <p:spPr>
          <a:xfrm>
            <a:off x="1027303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34"/>
          <p:cNvSpPr/>
          <p:nvPr userDrawn="1">
            <p:custDataLst>
              <p:tags r:id="rId4"/>
            </p:custDataLst>
          </p:nvPr>
        </p:nvSpPr>
        <p:spPr>
          <a:xfrm>
            <a:off x="1049020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35"/>
          <p:cNvSpPr/>
          <p:nvPr userDrawn="1">
            <p:custDataLst>
              <p:tags r:id="rId5"/>
            </p:custDataLst>
          </p:nvPr>
        </p:nvSpPr>
        <p:spPr>
          <a:xfrm>
            <a:off x="1070800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36"/>
          <p:cNvSpPr/>
          <p:nvPr userDrawn="1">
            <p:custDataLst>
              <p:tags r:id="rId6"/>
            </p:custDataLst>
          </p:nvPr>
        </p:nvSpPr>
        <p:spPr>
          <a:xfrm>
            <a:off x="1092517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37"/>
          <p:cNvSpPr/>
          <p:nvPr userDrawn="1">
            <p:custDataLst>
              <p:tags r:id="rId7"/>
            </p:custDataLst>
          </p:nvPr>
        </p:nvSpPr>
        <p:spPr>
          <a:xfrm>
            <a:off x="11142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6"/>
          <p:cNvSpPr/>
          <p:nvPr userDrawn="1">
            <p:custDataLst>
              <p:tags r:id="rId8"/>
            </p:custDataLst>
          </p:nvPr>
        </p:nvSpPr>
        <p:spPr>
          <a:xfrm>
            <a:off x="1005522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7"/>
          <p:cNvSpPr/>
          <p:nvPr userDrawn="1">
            <p:custDataLst>
              <p:tags r:id="rId9"/>
            </p:custDataLst>
          </p:nvPr>
        </p:nvSpPr>
        <p:spPr>
          <a:xfrm>
            <a:off x="1027303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28"/>
          <p:cNvSpPr/>
          <p:nvPr userDrawn="1">
            <p:custDataLst>
              <p:tags r:id="rId10"/>
            </p:custDataLst>
          </p:nvPr>
        </p:nvSpPr>
        <p:spPr>
          <a:xfrm>
            <a:off x="1049020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29"/>
          <p:cNvSpPr/>
          <p:nvPr userDrawn="1">
            <p:custDataLst>
              <p:tags r:id="rId11"/>
            </p:custDataLst>
          </p:nvPr>
        </p:nvSpPr>
        <p:spPr>
          <a:xfrm>
            <a:off x="1070800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0"/>
          <p:cNvSpPr/>
          <p:nvPr userDrawn="1">
            <p:custDataLst>
              <p:tags r:id="rId12"/>
            </p:custDataLst>
          </p:nvPr>
        </p:nvSpPr>
        <p:spPr>
          <a:xfrm>
            <a:off x="1092517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1"/>
          <p:cNvSpPr/>
          <p:nvPr userDrawn="1">
            <p:custDataLst>
              <p:tags r:id="rId13"/>
            </p:custDataLst>
          </p:nvPr>
        </p:nvSpPr>
        <p:spPr>
          <a:xfrm>
            <a:off x="11142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20"/>
          <p:cNvSpPr/>
          <p:nvPr userDrawn="1">
            <p:custDataLst>
              <p:tags r:id="rId14"/>
            </p:custDataLst>
          </p:nvPr>
        </p:nvSpPr>
        <p:spPr>
          <a:xfrm>
            <a:off x="1005522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21"/>
          <p:cNvSpPr/>
          <p:nvPr userDrawn="1">
            <p:custDataLst>
              <p:tags r:id="rId15"/>
            </p:custDataLst>
          </p:nvPr>
        </p:nvSpPr>
        <p:spPr>
          <a:xfrm>
            <a:off x="1027303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22"/>
          <p:cNvSpPr/>
          <p:nvPr userDrawn="1">
            <p:custDataLst>
              <p:tags r:id="rId16"/>
            </p:custDataLst>
          </p:nvPr>
        </p:nvSpPr>
        <p:spPr>
          <a:xfrm>
            <a:off x="1049020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23"/>
          <p:cNvSpPr/>
          <p:nvPr userDrawn="1">
            <p:custDataLst>
              <p:tags r:id="rId17"/>
            </p:custDataLst>
          </p:nvPr>
        </p:nvSpPr>
        <p:spPr>
          <a:xfrm>
            <a:off x="1070800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24"/>
          <p:cNvSpPr/>
          <p:nvPr userDrawn="1">
            <p:custDataLst>
              <p:tags r:id="rId18"/>
            </p:custDataLst>
          </p:nvPr>
        </p:nvSpPr>
        <p:spPr>
          <a:xfrm>
            <a:off x="1092517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25"/>
          <p:cNvSpPr/>
          <p:nvPr userDrawn="1">
            <p:custDataLst>
              <p:tags r:id="rId19"/>
            </p:custDataLst>
          </p:nvPr>
        </p:nvSpPr>
        <p:spPr>
          <a:xfrm>
            <a:off x="11142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14"/>
          <p:cNvSpPr/>
          <p:nvPr userDrawn="1">
            <p:custDataLst>
              <p:tags r:id="rId20"/>
            </p:custDataLst>
          </p:nvPr>
        </p:nvSpPr>
        <p:spPr>
          <a:xfrm>
            <a:off x="1005522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15"/>
          <p:cNvSpPr/>
          <p:nvPr userDrawn="1">
            <p:custDataLst>
              <p:tags r:id="rId21"/>
            </p:custDataLst>
          </p:nvPr>
        </p:nvSpPr>
        <p:spPr>
          <a:xfrm>
            <a:off x="1027303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16"/>
          <p:cNvSpPr/>
          <p:nvPr userDrawn="1">
            <p:custDataLst>
              <p:tags r:id="rId22"/>
            </p:custDataLst>
          </p:nvPr>
        </p:nvSpPr>
        <p:spPr>
          <a:xfrm>
            <a:off x="1049020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17"/>
          <p:cNvSpPr/>
          <p:nvPr userDrawn="1">
            <p:custDataLst>
              <p:tags r:id="rId23"/>
            </p:custDataLst>
          </p:nvPr>
        </p:nvSpPr>
        <p:spPr>
          <a:xfrm>
            <a:off x="1070800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18"/>
          <p:cNvSpPr/>
          <p:nvPr userDrawn="1">
            <p:custDataLst>
              <p:tags r:id="rId24"/>
            </p:custDataLst>
          </p:nvPr>
        </p:nvSpPr>
        <p:spPr>
          <a:xfrm>
            <a:off x="1092517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19"/>
          <p:cNvSpPr/>
          <p:nvPr userDrawn="1">
            <p:custDataLst>
              <p:tags r:id="rId25"/>
            </p:custDataLst>
          </p:nvPr>
        </p:nvSpPr>
        <p:spPr>
          <a:xfrm>
            <a:off x="11142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 1"/>
          <p:cNvSpPr/>
          <p:nvPr userDrawn="1">
            <p:custDataLst>
              <p:tags r:id="rId26"/>
            </p:custDataLst>
          </p:nvPr>
        </p:nvSpPr>
        <p:spPr>
          <a:xfrm>
            <a:off x="206375" y="5969564"/>
            <a:ext cx="1343382" cy="889071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116" h="1400">
                <a:moveTo>
                  <a:pt x="1058" y="0"/>
                </a:moveTo>
                <a:cubicBezTo>
                  <a:pt x="1570" y="0"/>
                  <a:pt x="1997" y="368"/>
                  <a:pt x="2096" y="857"/>
                </a:cubicBezTo>
                <a:lnTo>
                  <a:pt x="2116" y="1053"/>
                </a:lnTo>
                <a:lnTo>
                  <a:pt x="1762" y="1053"/>
                </a:lnTo>
                <a:lnTo>
                  <a:pt x="1762" y="1400"/>
                </a:lnTo>
                <a:lnTo>
                  <a:pt x="0" y="1400"/>
                </a:lnTo>
                <a:lnTo>
                  <a:pt x="0" y="1053"/>
                </a:lnTo>
                <a:lnTo>
                  <a:pt x="0" y="1053"/>
                </a:lnTo>
                <a:lnTo>
                  <a:pt x="20" y="857"/>
                </a:lnTo>
                <a:cubicBezTo>
                  <a:pt x="119" y="368"/>
                  <a:pt x="546" y="0"/>
                  <a:pt x="1058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9" name="直接连接符 39"/>
          <p:cNvCxnSpPr/>
          <p:nvPr userDrawn="1">
            <p:custDataLst>
              <p:tags r:id="rId27"/>
            </p:custDataLst>
          </p:nvPr>
        </p:nvCxnSpPr>
        <p:spPr>
          <a:xfrm>
            <a:off x="1549757" y="6527800"/>
            <a:ext cx="857214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2" name="任意多边形: 形状 40"/>
          <p:cNvSpPr/>
          <p:nvPr userDrawn="1">
            <p:custDataLst>
              <p:tags r:id="rId28"/>
            </p:custDataLst>
          </p:nvPr>
        </p:nvSpPr>
        <p:spPr>
          <a:xfrm>
            <a:off x="1075734" y="642656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标题 1"/>
          <p:cNvSpPr>
            <a:spLocks noGrp="1"/>
          </p:cNvSpPr>
          <p:nvPr>
            <p:ph type="title"/>
            <p:custDataLst>
              <p:tags r:id="rId29"/>
            </p:custDataLst>
          </p:nvPr>
        </p:nvSpPr>
        <p:spPr>
          <a:xfrm>
            <a:off x="1581138" y="700668"/>
            <a:ext cx="6603643" cy="4992039"/>
          </a:xfrm>
        </p:spPr>
        <p:txBody>
          <a:bodyPr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26" name="日期占位符 3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8" name="页脚占位符 4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30" name="灯片编号占位符 5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32" name="文本占位符 7"/>
          <p:cNvSpPr>
            <a:spLocks noGrp="1"/>
          </p:cNvSpPr>
          <p:nvPr>
            <p:ph type="body" sz="quarter" idx="13" hasCustomPrompt="1"/>
            <p:custDataLst>
              <p:tags r:id="rId33"/>
            </p:custDataLst>
          </p:nvPr>
        </p:nvSpPr>
        <p:spPr>
          <a:xfrm>
            <a:off x="10270349" y="2560320"/>
            <a:ext cx="1632479" cy="1869606"/>
          </a:xfrm>
        </p:spPr>
        <p:txBody>
          <a:bodyPr anchor="ctr">
            <a:noAutofit/>
          </a:bodyPr>
          <a:lstStyle>
            <a:lvl1pPr marL="0" indent="0" algn="ctr">
              <a:buNone/>
              <a:defRPr sz="72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3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3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4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4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4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94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4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6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6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97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7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7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7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8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8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8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98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9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9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41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94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845675" y="5245735"/>
            <a:ext cx="1585595" cy="160718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6" name="任意多边形: 形状 11"/>
          <p:cNvSpPr/>
          <p:nvPr userDrawn="1">
            <p:custDataLst>
              <p:tags r:id="rId5"/>
            </p:custDataLst>
          </p:nvPr>
        </p:nvSpPr>
        <p:spPr>
          <a:xfrm flipH="1">
            <a:off x="11099800" y="1419860"/>
            <a:ext cx="1092200" cy="218376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8" name="任意多边形: 形状 14"/>
          <p:cNvSpPr/>
          <p:nvPr userDrawn="1">
            <p:custDataLst>
              <p:tags r:id="rId6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0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2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4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6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8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0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2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4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6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8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0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2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4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6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8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0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2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4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6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8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0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2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4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6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43" name="直接连接符 43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48" name="任意多边形: 形状 44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0" name="标题 1"/>
          <p:cNvSpPr>
            <a:spLocks noGrp="1"/>
          </p:cNvSpPr>
          <p:nvPr>
            <p:ph type="ctrTitle"/>
            <p:custDataLst>
              <p:tags r:id="rId33"/>
            </p:custDataLst>
          </p:nvPr>
        </p:nvSpPr>
        <p:spPr>
          <a:xfrm>
            <a:off x="2225242" y="1100447"/>
            <a:ext cx="7756958" cy="2763596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052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4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6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058" name="文本占位符 9"/>
          <p:cNvSpPr>
            <a:spLocks noGrp="1"/>
          </p:cNvSpPr>
          <p:nvPr>
            <p:ph type="body" sz="quarter" idx="18" hasCustomPrompt="1"/>
            <p:custDataLst>
              <p:tags r:id="rId37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060" name="文本占位符 23"/>
          <p:cNvSpPr>
            <a:spLocks noGrp="1"/>
          </p:cNvSpPr>
          <p:nvPr>
            <p:ph type="body" sz="quarter" idx="19" hasCustomPrompt="1"/>
            <p:custDataLst>
              <p:tags r:id="rId38"/>
            </p:custDataLst>
          </p:nvPr>
        </p:nvSpPr>
        <p:spPr>
          <a:xfrm>
            <a:off x="4781641" y="4205797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18" Type="http://schemas.openxmlformats.org/officeDocument/2006/relationships/tags" Target="../tags/tag208.xml" /><Relationship Id="rId19" Type="http://schemas.openxmlformats.org/officeDocument/2006/relationships/tags" Target="../tags/tag20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10.xml" /><Relationship Id="rId21" Type="http://schemas.openxmlformats.org/officeDocument/2006/relationships/tags" Target="../tags/tag211.xml" /><Relationship Id="rId22" Type="http://schemas.openxmlformats.org/officeDocument/2006/relationships/tags" Target="../tags/tag212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3"/>
          <p:cNvCxnSpPr/>
          <p:nvPr userDrawn="1">
            <p:custDataLst>
              <p:tags r:id="rId17"/>
            </p:custDataLst>
          </p:nvPr>
        </p:nvCxnSpPr>
        <p:spPr>
          <a:xfrm>
            <a:off x="818147" y="1123697"/>
            <a:ext cx="1053565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任意多边形: 形状 14"/>
          <p:cNvSpPr/>
          <p:nvPr userDrawn="1">
            <p:custDataLst>
              <p:tags r:id="rId18"/>
            </p:custDataLst>
          </p:nvPr>
        </p:nvSpPr>
        <p:spPr>
          <a:xfrm>
            <a:off x="206549" y="6189274"/>
            <a:ext cx="1343208" cy="668726"/>
          </a:xfrm>
          <a:custGeom>
            <a:gdLst>
              <a:gd name="connsiteX0" fmla="*/ 671605 w 1343208"/>
              <a:gd name="connsiteY0" fmla="*/ 0 h 668726"/>
              <a:gd name="connsiteX1" fmla="*/ 1330834 w 1343208"/>
              <a:gd name="connsiteY1" fmla="*/ 544421 h 668726"/>
              <a:gd name="connsiteX2" fmla="*/ 1343208 w 1343208"/>
              <a:gd name="connsiteY2" fmla="*/ 668726 h 668726"/>
              <a:gd name="connsiteX3" fmla="*/ 0 w 1343208"/>
              <a:gd name="connsiteY3" fmla="*/ 668726 h 668726"/>
              <a:gd name="connsiteX4" fmla="*/ 12374 w 1343208"/>
              <a:gd name="connsiteY4" fmla="*/ 544421 h 668726"/>
              <a:gd name="connsiteX5" fmla="*/ 671605 w 1343208"/>
              <a:gd name="connsiteY5" fmla="*/ 0 h 6687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43208" h="668726">
                <a:moveTo>
                  <a:pt x="671605" y="0"/>
                </a:moveTo>
                <a:cubicBezTo>
                  <a:pt x="996697" y="0"/>
                  <a:pt x="1268070" y="233786"/>
                  <a:pt x="1330834" y="544421"/>
                </a:cubicBezTo>
                <a:lnTo>
                  <a:pt x="1343208" y="668726"/>
                </a:lnTo>
                <a:lnTo>
                  <a:pt x="0" y="668726"/>
                </a:lnTo>
                <a:lnTo>
                  <a:pt x="12374" y="544421"/>
                </a:lnTo>
                <a:cubicBezTo>
                  <a:pt x="75138" y="233786"/>
                  <a:pt x="346512" y="0"/>
                  <a:pt x="671605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1" name="直接连接符 15"/>
          <p:cNvCxnSpPr/>
          <p:nvPr userDrawn="1">
            <p:custDataLst>
              <p:tags r:id="rId19"/>
            </p:custDataLst>
          </p:nvPr>
        </p:nvCxnSpPr>
        <p:spPr>
          <a:xfrm>
            <a:off x="1549757" y="6527800"/>
            <a:ext cx="9013825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16"/>
          <p:cNvSpPr/>
          <p:nvPr userDrawn="1">
            <p:custDataLst>
              <p:tags r:id="rId20"/>
            </p:custDataLst>
          </p:nvPr>
        </p:nvSpPr>
        <p:spPr>
          <a:xfrm>
            <a:off x="1075734" y="6425363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2" name="任意多边形: 形状 17"/>
          <p:cNvSpPr/>
          <p:nvPr userDrawn="1">
            <p:custDataLst>
              <p:tags r:id="rId21"/>
            </p:custDataLst>
          </p:nvPr>
        </p:nvSpPr>
        <p:spPr>
          <a:xfrm>
            <a:off x="10319385" y="6057265"/>
            <a:ext cx="1872615" cy="800735"/>
          </a:xfrm>
          <a:custGeom>
            <a:gdLst>
              <a:gd name="connsiteX0" fmla="*/ 1267016 w 2192479"/>
              <a:gd name="connsiteY0" fmla="*/ 0 h 936989"/>
              <a:gd name="connsiteX1" fmla="*/ 2109873 w 2192479"/>
              <a:gd name="connsiteY1" fmla="*/ 302578 h 936989"/>
              <a:gd name="connsiteX2" fmla="*/ 2192479 w 2192479"/>
              <a:gd name="connsiteY2" fmla="*/ 377655 h 936989"/>
              <a:gd name="connsiteX3" fmla="*/ 2192479 w 2192479"/>
              <a:gd name="connsiteY3" fmla="*/ 936989 h 936989"/>
              <a:gd name="connsiteX4" fmla="*/ 0 w 2192479"/>
              <a:gd name="connsiteY4" fmla="*/ 936989 h 936989"/>
              <a:gd name="connsiteX5" fmla="*/ 1534 w 2192479"/>
              <a:gd name="connsiteY5" fmla="*/ 931024 h 936989"/>
              <a:gd name="connsiteX6" fmla="*/ 1267016 w 2192479"/>
              <a:gd name="connsiteY6" fmla="*/ 0 h 9369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92479" h="936989">
                <a:moveTo>
                  <a:pt x="1267016" y="0"/>
                </a:moveTo>
                <a:cubicBezTo>
                  <a:pt x="1587182" y="0"/>
                  <a:pt x="1880826" y="113551"/>
                  <a:pt x="2109873" y="302578"/>
                </a:cubicBezTo>
                <a:lnTo>
                  <a:pt x="2192479" y="377655"/>
                </a:lnTo>
                <a:lnTo>
                  <a:pt x="2192479" y="936989"/>
                </a:lnTo>
                <a:lnTo>
                  <a:pt x="0" y="936989"/>
                </a:lnTo>
                <a:lnTo>
                  <a:pt x="1534" y="931024"/>
                </a:lnTo>
                <a:cubicBezTo>
                  <a:pt x="169301" y="391636"/>
                  <a:pt x="672423" y="0"/>
                  <a:pt x="1267016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5722" r:id="rId2"/>
    <p:sldLayoutId id="2147505723" r:id="rId3"/>
    <p:sldLayoutId id="2147505724" r:id="rId4"/>
    <p:sldLayoutId id="2147505725" r:id="rId5"/>
    <p:sldLayoutId id="2147505726" r:id="rId6"/>
    <p:sldLayoutId id="2147505727" r:id="rId7"/>
    <p:sldLayoutId id="2147505728" r:id="rId8"/>
    <p:sldLayoutId id="2147505729" r:id="rId9"/>
    <p:sldLayoutId id="2147505730" r:id="rId10"/>
    <p:sldLayoutId id="214750573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tags" Target="../tags/tag231.xml" /><Relationship Id="rId15" Type="http://schemas.openxmlformats.org/officeDocument/2006/relationships/tags" Target="../tags/tag232.xml" /><Relationship Id="rId16" Type="http://schemas.openxmlformats.org/officeDocument/2006/relationships/tags" Target="../tags/tag233.xml" /><Relationship Id="rId17" Type="http://schemas.openxmlformats.org/officeDocument/2006/relationships/tags" Target="../tags/tag234.xml" /><Relationship Id="rId18" Type="http://schemas.openxmlformats.org/officeDocument/2006/relationships/tags" Target="../tags/tag235.xml" /><Relationship Id="rId19" Type="http://schemas.openxmlformats.org/officeDocument/2006/relationships/tags" Target="../tags/tag236.xml" /><Relationship Id="rId2" Type="http://schemas.openxmlformats.org/officeDocument/2006/relationships/tags" Target="../tags/tag219.xml" /><Relationship Id="rId20" Type="http://schemas.openxmlformats.org/officeDocument/2006/relationships/tags" Target="../tags/tag237.xml" /><Relationship Id="rId21" Type="http://schemas.openxmlformats.org/officeDocument/2006/relationships/tags" Target="../tags/tag238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tags" Target="../tags/tag24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3.xml" /><Relationship Id="rId11" Type="http://schemas.openxmlformats.org/officeDocument/2006/relationships/tags" Target="../tags/tag254.xml" /><Relationship Id="rId12" Type="http://schemas.openxmlformats.org/officeDocument/2006/relationships/tags" Target="../tags/tag255.xml" /><Relationship Id="rId13" Type="http://schemas.openxmlformats.org/officeDocument/2006/relationships/tags" Target="../tags/tag256.xml" /><Relationship Id="rId2" Type="http://schemas.openxmlformats.org/officeDocument/2006/relationships/tags" Target="../tags/tag245.xml" /><Relationship Id="rId3" Type="http://schemas.openxmlformats.org/officeDocument/2006/relationships/tags" Target="../tags/tag246.xml" /><Relationship Id="rId4" Type="http://schemas.openxmlformats.org/officeDocument/2006/relationships/tags" Target="../tags/tag247.xml" /><Relationship Id="rId5" Type="http://schemas.openxmlformats.org/officeDocument/2006/relationships/tags" Target="../tags/tag248.xml" /><Relationship Id="rId6" Type="http://schemas.openxmlformats.org/officeDocument/2006/relationships/tags" Target="../tags/tag249.xml" /><Relationship Id="rId7" Type="http://schemas.openxmlformats.org/officeDocument/2006/relationships/tags" Target="../tags/tag250.xml" /><Relationship Id="rId8" Type="http://schemas.openxmlformats.org/officeDocument/2006/relationships/tags" Target="../tags/tag251.xml" /><Relationship Id="rId9" Type="http://schemas.openxmlformats.org/officeDocument/2006/relationships/tags" Target="../tags/tag25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5.xml" /><Relationship Id="rId11" Type="http://schemas.openxmlformats.org/officeDocument/2006/relationships/tags" Target="../tags/tag266.xml" /><Relationship Id="rId12" Type="http://schemas.openxmlformats.org/officeDocument/2006/relationships/tags" Target="../tags/tag267.xml" /><Relationship Id="rId13" Type="http://schemas.openxmlformats.org/officeDocument/2006/relationships/tags" Target="../tags/tag268.xml" /><Relationship Id="rId2" Type="http://schemas.openxmlformats.org/officeDocument/2006/relationships/tags" Target="../tags/tag257.xml" /><Relationship Id="rId3" Type="http://schemas.openxmlformats.org/officeDocument/2006/relationships/tags" Target="../tags/tag258.xml" /><Relationship Id="rId4" Type="http://schemas.openxmlformats.org/officeDocument/2006/relationships/tags" Target="../tags/tag259.xml" /><Relationship Id="rId5" Type="http://schemas.openxmlformats.org/officeDocument/2006/relationships/tags" Target="../tags/tag260.xml" /><Relationship Id="rId6" Type="http://schemas.openxmlformats.org/officeDocument/2006/relationships/tags" Target="../tags/tag261.xml" /><Relationship Id="rId7" Type="http://schemas.openxmlformats.org/officeDocument/2006/relationships/tags" Target="../tags/tag262.xml" /><Relationship Id="rId8" Type="http://schemas.openxmlformats.org/officeDocument/2006/relationships/tags" Target="../tags/tag263.xml" /><Relationship Id="rId9" Type="http://schemas.openxmlformats.org/officeDocument/2006/relationships/tags" Target="../tags/tag26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69.xml" /><Relationship Id="rId3" Type="http://schemas.openxmlformats.org/officeDocument/2006/relationships/tags" Target="../tags/tag270.xml" /><Relationship Id="rId4" Type="http://schemas.openxmlformats.org/officeDocument/2006/relationships/tags" Target="../tags/tag27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0.xml" /><Relationship Id="rId11" Type="http://schemas.openxmlformats.org/officeDocument/2006/relationships/tags" Target="../tags/tag281.xml" /><Relationship Id="rId12" Type="http://schemas.openxmlformats.org/officeDocument/2006/relationships/tags" Target="../tags/tag282.xml" /><Relationship Id="rId13" Type="http://schemas.openxmlformats.org/officeDocument/2006/relationships/tags" Target="../tags/tag283.xml" /><Relationship Id="rId14" Type="http://schemas.openxmlformats.org/officeDocument/2006/relationships/tags" Target="../tags/tag284.xml" /><Relationship Id="rId15" Type="http://schemas.openxmlformats.org/officeDocument/2006/relationships/tags" Target="../tags/tag285.xml" /><Relationship Id="rId16" Type="http://schemas.openxmlformats.org/officeDocument/2006/relationships/tags" Target="../tags/tag286.xml" /><Relationship Id="rId17" Type="http://schemas.openxmlformats.org/officeDocument/2006/relationships/tags" Target="../tags/tag287.xml" /><Relationship Id="rId18" Type="http://schemas.openxmlformats.org/officeDocument/2006/relationships/tags" Target="../tags/tag288.xml" /><Relationship Id="rId19" Type="http://schemas.openxmlformats.org/officeDocument/2006/relationships/tags" Target="../tags/tag289.xml" /><Relationship Id="rId2" Type="http://schemas.openxmlformats.org/officeDocument/2006/relationships/tags" Target="../tags/tag272.xml" /><Relationship Id="rId20" Type="http://schemas.openxmlformats.org/officeDocument/2006/relationships/tags" Target="../tags/tag290.xml" /><Relationship Id="rId21" Type="http://schemas.openxmlformats.org/officeDocument/2006/relationships/tags" Target="../tags/tag291.xml" /><Relationship Id="rId22" Type="http://schemas.openxmlformats.org/officeDocument/2006/relationships/tags" Target="../tags/tag292.xml" /><Relationship Id="rId23" Type="http://schemas.openxmlformats.org/officeDocument/2006/relationships/tags" Target="../tags/tag293.xml" /><Relationship Id="rId24" Type="http://schemas.openxmlformats.org/officeDocument/2006/relationships/tags" Target="../tags/tag294.xml" /><Relationship Id="rId25" Type="http://schemas.openxmlformats.org/officeDocument/2006/relationships/tags" Target="../tags/tag295.xml" /><Relationship Id="rId26" Type="http://schemas.openxmlformats.org/officeDocument/2006/relationships/tags" Target="../tags/tag296.xml" /><Relationship Id="rId27" Type="http://schemas.openxmlformats.org/officeDocument/2006/relationships/tags" Target="../tags/tag297.xml" /><Relationship Id="rId28" Type="http://schemas.openxmlformats.org/officeDocument/2006/relationships/tags" Target="../tags/tag298.xml" /><Relationship Id="rId29" Type="http://schemas.openxmlformats.org/officeDocument/2006/relationships/tags" Target="../tags/tag299.xml" /><Relationship Id="rId3" Type="http://schemas.openxmlformats.org/officeDocument/2006/relationships/tags" Target="../tags/tag273.xml" /><Relationship Id="rId30" Type="http://schemas.openxmlformats.org/officeDocument/2006/relationships/tags" Target="../tags/tag300.xml" /><Relationship Id="rId4" Type="http://schemas.openxmlformats.org/officeDocument/2006/relationships/tags" Target="../tags/tag274.xml" /><Relationship Id="rId5" Type="http://schemas.openxmlformats.org/officeDocument/2006/relationships/tags" Target="../tags/tag275.xml" /><Relationship Id="rId6" Type="http://schemas.openxmlformats.org/officeDocument/2006/relationships/tags" Target="../tags/tag276.xml" /><Relationship Id="rId7" Type="http://schemas.openxmlformats.org/officeDocument/2006/relationships/tags" Target="../tags/tag277.xml" /><Relationship Id="rId8" Type="http://schemas.openxmlformats.org/officeDocument/2006/relationships/tags" Target="../tags/tag278.xml" /><Relationship Id="rId9" Type="http://schemas.openxmlformats.org/officeDocument/2006/relationships/tags" Target="../tags/tag27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9.xml" /><Relationship Id="rId11" Type="http://schemas.openxmlformats.org/officeDocument/2006/relationships/tags" Target="../tags/tag310.xml" /><Relationship Id="rId12" Type="http://schemas.openxmlformats.org/officeDocument/2006/relationships/tags" Target="../tags/tag311.xml" /><Relationship Id="rId13" Type="http://schemas.openxmlformats.org/officeDocument/2006/relationships/tags" Target="../tags/tag312.xml" /><Relationship Id="rId2" Type="http://schemas.openxmlformats.org/officeDocument/2006/relationships/tags" Target="../tags/tag301.xml" /><Relationship Id="rId3" Type="http://schemas.openxmlformats.org/officeDocument/2006/relationships/tags" Target="../tags/tag302.xml" /><Relationship Id="rId4" Type="http://schemas.openxmlformats.org/officeDocument/2006/relationships/tags" Target="../tags/tag303.xml" /><Relationship Id="rId5" Type="http://schemas.openxmlformats.org/officeDocument/2006/relationships/tags" Target="../tags/tag304.xml" /><Relationship Id="rId6" Type="http://schemas.openxmlformats.org/officeDocument/2006/relationships/tags" Target="../tags/tag305.xml" /><Relationship Id="rId7" Type="http://schemas.openxmlformats.org/officeDocument/2006/relationships/tags" Target="../tags/tag306.xml" /><Relationship Id="rId8" Type="http://schemas.openxmlformats.org/officeDocument/2006/relationships/tags" Target="../tags/tag307.xml" /><Relationship Id="rId9" Type="http://schemas.openxmlformats.org/officeDocument/2006/relationships/tags" Target="../tags/tag30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313.xml" /><Relationship Id="rId3" Type="http://schemas.openxmlformats.org/officeDocument/2006/relationships/tags" Target="../tags/tag314.xml" /><Relationship Id="rId4" Type="http://schemas.openxmlformats.org/officeDocument/2006/relationships/tags" Target="../tags/tag3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24.xml" /><Relationship Id="rId11" Type="http://schemas.openxmlformats.org/officeDocument/2006/relationships/tags" Target="../tags/tag325.xml" /><Relationship Id="rId12" Type="http://schemas.openxmlformats.org/officeDocument/2006/relationships/tags" Target="../tags/tag326.xml" /><Relationship Id="rId13" Type="http://schemas.openxmlformats.org/officeDocument/2006/relationships/tags" Target="../tags/tag327.xml" /><Relationship Id="rId2" Type="http://schemas.openxmlformats.org/officeDocument/2006/relationships/tags" Target="../tags/tag316.xml" /><Relationship Id="rId3" Type="http://schemas.openxmlformats.org/officeDocument/2006/relationships/tags" Target="../tags/tag317.xml" /><Relationship Id="rId4" Type="http://schemas.openxmlformats.org/officeDocument/2006/relationships/tags" Target="../tags/tag318.xml" /><Relationship Id="rId5" Type="http://schemas.openxmlformats.org/officeDocument/2006/relationships/tags" Target="../tags/tag319.xml" /><Relationship Id="rId6" Type="http://schemas.openxmlformats.org/officeDocument/2006/relationships/tags" Target="../tags/tag320.xml" /><Relationship Id="rId7" Type="http://schemas.openxmlformats.org/officeDocument/2006/relationships/tags" Target="../tags/tag321.xml" /><Relationship Id="rId8" Type="http://schemas.openxmlformats.org/officeDocument/2006/relationships/tags" Target="../tags/tag322.xml" /><Relationship Id="rId9" Type="http://schemas.openxmlformats.org/officeDocument/2006/relationships/tags" Target="../tags/tag32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36.xml" /><Relationship Id="rId11" Type="http://schemas.openxmlformats.org/officeDocument/2006/relationships/tags" Target="../tags/tag337.xml" /><Relationship Id="rId12" Type="http://schemas.openxmlformats.org/officeDocument/2006/relationships/tags" Target="../tags/tag338.xml" /><Relationship Id="rId13" Type="http://schemas.openxmlformats.org/officeDocument/2006/relationships/tags" Target="../tags/tag339.xml" /><Relationship Id="rId2" Type="http://schemas.openxmlformats.org/officeDocument/2006/relationships/tags" Target="../tags/tag328.xml" /><Relationship Id="rId3" Type="http://schemas.openxmlformats.org/officeDocument/2006/relationships/tags" Target="../tags/tag329.xml" /><Relationship Id="rId4" Type="http://schemas.openxmlformats.org/officeDocument/2006/relationships/tags" Target="../tags/tag330.xml" /><Relationship Id="rId5" Type="http://schemas.openxmlformats.org/officeDocument/2006/relationships/tags" Target="../tags/tag331.xml" /><Relationship Id="rId6" Type="http://schemas.openxmlformats.org/officeDocument/2006/relationships/tags" Target="../tags/tag332.xml" /><Relationship Id="rId7" Type="http://schemas.openxmlformats.org/officeDocument/2006/relationships/tags" Target="../tags/tag333.xml" /><Relationship Id="rId8" Type="http://schemas.openxmlformats.org/officeDocument/2006/relationships/tags" Target="../tags/tag334.xml" /><Relationship Id="rId9" Type="http://schemas.openxmlformats.org/officeDocument/2006/relationships/tags" Target="../tags/tag33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48.xml" /><Relationship Id="rId11" Type="http://schemas.openxmlformats.org/officeDocument/2006/relationships/tags" Target="../tags/tag349.xml" /><Relationship Id="rId12" Type="http://schemas.openxmlformats.org/officeDocument/2006/relationships/tags" Target="../tags/tag350.xml" /><Relationship Id="rId13" Type="http://schemas.openxmlformats.org/officeDocument/2006/relationships/tags" Target="../tags/tag351.xml" /><Relationship Id="rId14" Type="http://schemas.openxmlformats.org/officeDocument/2006/relationships/tags" Target="../tags/tag352.xml" /><Relationship Id="rId15" Type="http://schemas.openxmlformats.org/officeDocument/2006/relationships/tags" Target="../tags/tag353.xml" /><Relationship Id="rId16" Type="http://schemas.openxmlformats.org/officeDocument/2006/relationships/tags" Target="../tags/tag354.xml" /><Relationship Id="rId17" Type="http://schemas.openxmlformats.org/officeDocument/2006/relationships/tags" Target="../tags/tag355.xml" /><Relationship Id="rId18" Type="http://schemas.openxmlformats.org/officeDocument/2006/relationships/tags" Target="../tags/tag356.xml" /><Relationship Id="rId19" Type="http://schemas.openxmlformats.org/officeDocument/2006/relationships/tags" Target="../tags/tag357.xml" /><Relationship Id="rId2" Type="http://schemas.openxmlformats.org/officeDocument/2006/relationships/tags" Target="../tags/tag340.xml" /><Relationship Id="rId3" Type="http://schemas.openxmlformats.org/officeDocument/2006/relationships/tags" Target="../tags/tag341.xml" /><Relationship Id="rId4" Type="http://schemas.openxmlformats.org/officeDocument/2006/relationships/tags" Target="../tags/tag342.xml" /><Relationship Id="rId5" Type="http://schemas.openxmlformats.org/officeDocument/2006/relationships/tags" Target="../tags/tag343.xml" /><Relationship Id="rId6" Type="http://schemas.openxmlformats.org/officeDocument/2006/relationships/tags" Target="../tags/tag344.xml" /><Relationship Id="rId7" Type="http://schemas.openxmlformats.org/officeDocument/2006/relationships/tags" Target="../tags/tag345.xml" /><Relationship Id="rId8" Type="http://schemas.openxmlformats.org/officeDocument/2006/relationships/tags" Target="../tags/tag346.xml" /><Relationship Id="rId9" Type="http://schemas.openxmlformats.org/officeDocument/2006/relationships/tags" Target="../tags/tag34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358.xml" /><Relationship Id="rId3" Type="http://schemas.openxmlformats.org/officeDocument/2006/relationships/tags" Target="../tags/tag359.xml" /><Relationship Id="rId4" Type="http://schemas.openxmlformats.org/officeDocument/2006/relationships/tags" Target="../tags/tag36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69.xml" /><Relationship Id="rId11" Type="http://schemas.openxmlformats.org/officeDocument/2006/relationships/tags" Target="../tags/tag370.xml" /><Relationship Id="rId12" Type="http://schemas.openxmlformats.org/officeDocument/2006/relationships/tags" Target="../tags/tag371.xml" /><Relationship Id="rId13" Type="http://schemas.openxmlformats.org/officeDocument/2006/relationships/tags" Target="../tags/tag372.xml" /><Relationship Id="rId14" Type="http://schemas.openxmlformats.org/officeDocument/2006/relationships/tags" Target="../tags/tag373.xml" /><Relationship Id="rId15" Type="http://schemas.openxmlformats.org/officeDocument/2006/relationships/tags" Target="../tags/tag374.xml" /><Relationship Id="rId16" Type="http://schemas.openxmlformats.org/officeDocument/2006/relationships/tags" Target="../tags/tag375.xml" /><Relationship Id="rId17" Type="http://schemas.openxmlformats.org/officeDocument/2006/relationships/tags" Target="../tags/tag376.xml" /><Relationship Id="rId18" Type="http://schemas.openxmlformats.org/officeDocument/2006/relationships/tags" Target="../tags/tag377.xml" /><Relationship Id="rId19" Type="http://schemas.openxmlformats.org/officeDocument/2006/relationships/tags" Target="../tags/tag378.xml" /><Relationship Id="rId2" Type="http://schemas.openxmlformats.org/officeDocument/2006/relationships/tags" Target="../tags/tag361.xml" /><Relationship Id="rId3" Type="http://schemas.openxmlformats.org/officeDocument/2006/relationships/tags" Target="../tags/tag362.xml" /><Relationship Id="rId4" Type="http://schemas.openxmlformats.org/officeDocument/2006/relationships/tags" Target="../tags/tag363.xml" /><Relationship Id="rId5" Type="http://schemas.openxmlformats.org/officeDocument/2006/relationships/tags" Target="../tags/tag364.xml" /><Relationship Id="rId6" Type="http://schemas.openxmlformats.org/officeDocument/2006/relationships/tags" Target="../tags/tag365.xml" /><Relationship Id="rId7" Type="http://schemas.openxmlformats.org/officeDocument/2006/relationships/tags" Target="../tags/tag366.xml" /><Relationship Id="rId8" Type="http://schemas.openxmlformats.org/officeDocument/2006/relationships/tags" Target="../tags/tag367.xml" /><Relationship Id="rId9" Type="http://schemas.openxmlformats.org/officeDocument/2006/relationships/tags" Target="../tags/tag36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127126122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1656000"/>
            <a:ext cx="10515600" cy="1800000"/>
          </a:xfrm>
        </p:spPr>
        <p:txBody>
          <a:bodyPr/>
          <a:lstStyle/>
          <a:p>
            <a:r>
              <a:rPr lang="zh-CN" altLang="en-US"/>
              <a:t>绿色通道管理制度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0" y="3600000"/>
            <a:ext cx="10515600" cy="972000"/>
          </a:xfrm>
        </p:spPr>
        <p:txBody>
          <a:bodyPr/>
          <a:lstStyle/>
          <a:p>
            <a:r>
              <a:rPr lang="en-US" altLang="zh-CN" err="1"/>
              <a:t>XXX,a click to unlimited possibilities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4294967295"/>
            <p:custDataLst>
              <p:tags r:id="rId5"/>
            </p:custDataLst>
          </p:nvPr>
        </p:nvSpPr>
        <p:spPr>
          <a:xfrm>
            <a:off x="533083" y="330200"/>
            <a:ext cx="1432877" cy="50323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altLang="zh-CN" sz="1200" b="1"/>
              <a:t>YOUR  LOGO</a:t>
            </a:r>
            <a:endParaRPr lang="zh-CN" altLang="en-US" sz="1200" b="1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4294967295"/>
            <p:custDataLst>
              <p:tags r:id="rId6"/>
            </p:custDataLst>
          </p:nvPr>
        </p:nvSpPr>
        <p:spPr>
          <a:xfrm>
            <a:off x="8867500" y="331469"/>
            <a:ext cx="2880000" cy="504000"/>
          </a:xfrm>
        </p:spPr>
        <p:txBody>
          <a:bodyPr anchor="ctr">
            <a:normAutofit/>
          </a:bodyPr>
          <a:lstStyle/>
          <a:p>
            <a:pPr marL="0" indent="0" algn="r">
              <a:buNone/>
            </a:pPr>
            <a:r>
              <a:rPr lang="en-US" altLang="zh-CN" sz="1200" b="1">
                <a:solidFill>
                  <a:schemeClr val="accent6"/>
                </a:solidFill>
              </a:rPr>
              <a:t>20XX.XX.XX</a:t>
            </a:r>
            <a:endParaRPr lang="en-US" altLang="zh-CN" sz="1200" b="1">
              <a:solidFill>
                <a:schemeClr val="accent6"/>
              </a:solidFill>
            </a:endParaRPr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7"/>
            </p:custDataLst>
          </p:nvPr>
        </p:nvSpPr>
        <p:spPr>
          <a:xfrm>
            <a:off x="4781550" y="4586288"/>
            <a:ext cx="2743200" cy="503237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1780829"/>
            <a:ext cx="1269252" cy="2688797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86" name="序号"/>
          <p:cNvSpPr txBox="1"/>
          <p:nvPr>
            <p:custDataLst>
              <p:tags r:id="rId3"/>
            </p:custDataLst>
          </p:nvPr>
        </p:nvSpPr>
        <p:spPr>
          <a:xfrm>
            <a:off x="4543425" y="881380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88" name="项标题"/>
          <p:cNvSpPr txBox="1"/>
          <p:nvPr>
            <p:custDataLst>
              <p:tags r:id="rId4"/>
            </p:custDataLst>
          </p:nvPr>
        </p:nvSpPr>
        <p:spPr>
          <a:xfrm>
            <a:off x="5334635" y="881380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0" name="任意多边形: 形状 14"/>
          <p:cNvSpPr/>
          <p:nvPr>
            <p:custDataLst>
              <p:tags r:id="rId5"/>
            </p:custDataLst>
          </p:nvPr>
        </p:nvSpPr>
        <p:spPr>
          <a:xfrm rot="5400000">
            <a:off x="4229100" y="9505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2" name="任意多边形: 形状 15"/>
          <p:cNvSpPr/>
          <p:nvPr>
            <p:custDataLst>
              <p:tags r:id="rId6"/>
            </p:custDataLst>
          </p:nvPr>
        </p:nvSpPr>
        <p:spPr>
          <a:xfrm rot="5400000">
            <a:off x="4229100" y="19030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4" name="序号"/>
          <p:cNvSpPr txBox="1"/>
          <p:nvPr>
            <p:custDataLst>
              <p:tags r:id="rId7"/>
            </p:custDataLst>
          </p:nvPr>
        </p:nvSpPr>
        <p:spPr>
          <a:xfrm>
            <a:off x="4543425" y="182943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96" name="项标题"/>
          <p:cNvSpPr txBox="1"/>
          <p:nvPr>
            <p:custDataLst>
              <p:tags r:id="rId8"/>
            </p:custDataLst>
          </p:nvPr>
        </p:nvSpPr>
        <p:spPr>
          <a:xfrm>
            <a:off x="5334635" y="182943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绿色通道的定义和意义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8" name="任意多边形: 形状 16"/>
          <p:cNvSpPr/>
          <p:nvPr>
            <p:custDataLst>
              <p:tags r:id="rId9"/>
            </p:custDataLst>
          </p:nvPr>
        </p:nvSpPr>
        <p:spPr>
          <a:xfrm rot="5400000">
            <a:off x="4229100" y="28549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0" name="序号"/>
          <p:cNvSpPr txBox="1"/>
          <p:nvPr>
            <p:custDataLst>
              <p:tags r:id="rId10"/>
            </p:custDataLst>
          </p:nvPr>
        </p:nvSpPr>
        <p:spPr>
          <a:xfrm>
            <a:off x="4543425" y="277812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2" name="项标题"/>
          <p:cNvSpPr txBox="1"/>
          <p:nvPr>
            <p:custDataLst>
              <p:tags r:id="rId11"/>
            </p:custDataLst>
          </p:nvPr>
        </p:nvSpPr>
        <p:spPr>
          <a:xfrm>
            <a:off x="5334635" y="277812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绿色通道的适用范围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04" name="任意多边形: 形状 17"/>
          <p:cNvSpPr/>
          <p:nvPr>
            <p:custDataLst>
              <p:tags r:id="rId12"/>
            </p:custDataLst>
          </p:nvPr>
        </p:nvSpPr>
        <p:spPr>
          <a:xfrm rot="5400000">
            <a:off x="4229100" y="38074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6" name="序号"/>
          <p:cNvSpPr txBox="1"/>
          <p:nvPr>
            <p:custDataLst>
              <p:tags r:id="rId13"/>
            </p:custDataLst>
          </p:nvPr>
        </p:nvSpPr>
        <p:spPr>
          <a:xfrm>
            <a:off x="4543425" y="372681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8" name="项标题"/>
          <p:cNvSpPr txBox="1"/>
          <p:nvPr>
            <p:custDataLst>
              <p:tags r:id="rId14"/>
            </p:custDataLst>
          </p:nvPr>
        </p:nvSpPr>
        <p:spPr>
          <a:xfrm>
            <a:off x="5334635" y="372681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绿色通道的申请流程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0" name="任意多边形: 形状 1"/>
          <p:cNvSpPr/>
          <p:nvPr>
            <p:custDataLst>
              <p:tags r:id="rId15"/>
            </p:custDataLst>
          </p:nvPr>
        </p:nvSpPr>
        <p:spPr>
          <a:xfrm rot="5400000">
            <a:off x="4229100" y="570420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2" name="序号"/>
          <p:cNvSpPr txBox="1"/>
          <p:nvPr>
            <p:custDataLst>
              <p:tags r:id="rId16"/>
            </p:custDataLst>
          </p:nvPr>
        </p:nvSpPr>
        <p:spPr>
          <a:xfrm>
            <a:off x="4543425" y="562419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14" name="项标题"/>
          <p:cNvSpPr txBox="1"/>
          <p:nvPr>
            <p:custDataLst>
              <p:tags r:id="rId17"/>
            </p:custDataLst>
          </p:nvPr>
        </p:nvSpPr>
        <p:spPr>
          <a:xfrm>
            <a:off x="5334635" y="562419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绿色通道的使用与管理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6" name="任意多边形: 形状 11"/>
          <p:cNvSpPr/>
          <p:nvPr>
            <p:custDataLst>
              <p:tags r:id="rId18"/>
            </p:custDataLst>
          </p:nvPr>
        </p:nvSpPr>
        <p:spPr>
          <a:xfrm rot="5400000">
            <a:off x="4229100" y="475551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8" name="序号"/>
          <p:cNvSpPr txBox="1"/>
          <p:nvPr>
            <p:custDataLst>
              <p:tags r:id="rId19"/>
            </p:custDataLst>
          </p:nvPr>
        </p:nvSpPr>
        <p:spPr>
          <a:xfrm>
            <a:off x="4543425" y="467550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20" name="项标题"/>
          <p:cNvSpPr txBox="1"/>
          <p:nvPr>
            <p:custDataLst>
              <p:tags r:id="rId20"/>
            </p:custDataLst>
          </p:nvPr>
        </p:nvSpPr>
        <p:spPr>
          <a:xfrm>
            <a:off x="5334635" y="467550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绿色通道的审核与批准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36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01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5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绿色通道的定义和意义</a:t>
            </a:r>
            <a:endParaRPr lang="zh-CN" altLang="en-US"/>
          </a:p>
        </p:txBody>
      </p:sp>
      <p:sp>
        <p:nvSpPr>
          <p:cNvPr id="10495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02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6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定义绿色通道</a:t>
            </a:r>
            <a:endParaRPr lang="zh-CN" altLang="en-US"/>
          </a:p>
        </p:txBody>
      </p:sp>
      <p:sp>
        <p:nvSpPr>
          <p:cNvPr id="1049700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702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704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绿色通道是指为特定人群或特定物品提供优先、便捷的服务通道。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6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708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710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绿色通道的设立是为了提高服务效率，减少等待时间，提高服务质量。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2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714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716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绿色通道通常适用于紧急情况、特殊需求或重要人物。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8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720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722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绿色通道的实施需要制定相应的政策和规定，确保公平、公正、公开。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7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绿色通道的意义</a:t>
            </a:r>
            <a:endParaRPr lang="zh-CN" altLang="en-US"/>
          </a:p>
        </p:txBody>
      </p:sp>
      <p:sp>
        <p:nvSpPr>
          <p:cNvPr id="1049764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66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68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提高通关效率：减少通关时间，提高货物流通速度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770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72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74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降低企业成本：减少通关费用，降低企业运营成本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776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78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80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促进国际贸易：提高通关效率，促进国际贸易发展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782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84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86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保障食品安全：加强食品安全监管，保障消费者权益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8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绿色通道的适用范围</a:t>
            </a:r>
            <a:endParaRPr lang="zh-CN" altLang="en-US"/>
          </a:p>
        </p:txBody>
      </p:sp>
      <p:sp>
        <p:nvSpPr>
          <p:cNvPr id="104982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03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00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适用对象</a:t>
            </a:r>
            <a:endParaRPr lang="zh-CN" altLang="en-US"/>
          </a:p>
        </p:txBody>
      </p:sp>
      <p:sp>
        <p:nvSpPr>
          <p:cNvPr id="1050012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01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016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018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020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022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024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026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028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0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030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032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034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036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038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040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042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044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046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048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绿色通道适用于企业、事业单位、社会团体等各类组织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50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绿色通道适用于各类场景，包括办公、会议、培训、活动等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52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绿色通道适用于各类业务，包括生产、销售、研发、财务等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54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绿色通道适用于各类人员，包括员工、管理人员、技术人员等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00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适用场景</a:t>
            </a:r>
            <a:endParaRPr lang="zh-CN" altLang="en-US"/>
          </a:p>
        </p:txBody>
      </p:sp>
      <p:sp>
        <p:nvSpPr>
          <p:cNvPr id="105009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0098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00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紧急救援：如医疗、消防、抢险等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10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04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06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重要物资运输：如粮食、能源、防疫物资等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10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0110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特殊人员出行：如军人、警察、外交人员等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112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1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16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18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环保项目：如植树造林、生态保护、污染治理等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015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绿色通道的申请流程</a:t>
            </a:r>
            <a:endParaRPr lang="zh-CN" altLang="en-US"/>
          </a:p>
        </p:txBody>
      </p:sp>
      <p:sp>
        <p:nvSpPr>
          <p:cNvPr id="105016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04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03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申请条件</a:t>
            </a:r>
            <a:endParaRPr lang="zh-CN" altLang="en-US"/>
          </a:p>
        </p:txBody>
      </p:sp>
      <p:sp>
        <p:nvSpPr>
          <p:cNvPr id="105034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34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34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申请人必须是企业或个人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35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35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35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申请项目必须符合绿色通道管理制度的要求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35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35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36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申请材料必须齐全，包括申请表、项目计划书、相关证明等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36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36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36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申请时间必须在规定时间内提交，逾期不予受理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504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申请材料</a:t>
            </a:r>
            <a:endParaRPr lang="zh-CN" altLang="en-US"/>
          </a:p>
        </p:txBody>
      </p:sp>
      <p:sp>
        <p:nvSpPr>
          <p:cNvPr id="1050408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申请表：填写申请单位的基本信息和申请理由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10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12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14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营业执照：提供申请单位的营业执照复印件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16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18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20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环保证明：提供申请单位的环保证明材料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22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24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26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相关文件：提供申请单位与绿色通道相关的文件材料，如项目合同、环保评估报告等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28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30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504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申请流程</a:t>
            </a:r>
            <a:endParaRPr lang="zh-CN" altLang="en-US"/>
          </a:p>
        </p:txBody>
      </p:sp>
      <p:sp>
        <p:nvSpPr>
          <p:cNvPr id="1050472" name="矩形 15"/>
          <p:cNvSpPr/>
          <p:nvPr>
            <p:custDataLst>
              <p:tags r:id="rId2"/>
            </p:custDataLst>
          </p:nvPr>
        </p:nvSpPr>
        <p:spPr>
          <a:xfrm>
            <a:off x="3001898" y="1426337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申请人提交申请材料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74" name="任意多边形 17"/>
          <p:cNvSpPr/>
          <p:nvPr>
            <p:custDataLst>
              <p:tags r:id="rId3"/>
            </p:custDataLst>
          </p:nvPr>
        </p:nvSpPr>
        <p:spPr>
          <a:xfrm flipV="1">
            <a:off x="2935832" y="1364400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76" name="任意多边形 18"/>
          <p:cNvSpPr/>
          <p:nvPr>
            <p:custDataLst>
              <p:tags r:id="rId4"/>
            </p:custDataLst>
          </p:nvPr>
        </p:nvSpPr>
        <p:spPr>
          <a:xfrm flipH="1">
            <a:off x="8149559" y="1713312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78" name="矩形 27"/>
          <p:cNvSpPr/>
          <p:nvPr>
            <p:custDataLst>
              <p:tags r:id="rId5"/>
            </p:custDataLst>
          </p:nvPr>
        </p:nvSpPr>
        <p:spPr>
          <a:xfrm>
            <a:off x="3001898" y="2277628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审核部门对申请材料进行审核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80" name="任意多边形 29"/>
          <p:cNvSpPr/>
          <p:nvPr>
            <p:custDataLst>
              <p:tags r:id="rId6"/>
            </p:custDataLst>
          </p:nvPr>
        </p:nvSpPr>
        <p:spPr>
          <a:xfrm flipV="1">
            <a:off x="2935832" y="2215691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82" name="任意多边形 30"/>
          <p:cNvSpPr/>
          <p:nvPr>
            <p:custDataLst>
              <p:tags r:id="rId7"/>
            </p:custDataLst>
          </p:nvPr>
        </p:nvSpPr>
        <p:spPr>
          <a:xfrm flipH="1">
            <a:off x="8149559" y="256460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84" name="矩形 5"/>
          <p:cNvSpPr/>
          <p:nvPr>
            <p:custDataLst>
              <p:tags r:id="rId8"/>
            </p:custDataLst>
          </p:nvPr>
        </p:nvSpPr>
        <p:spPr>
          <a:xfrm>
            <a:off x="3001898" y="3128919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审核通过后，申请人获得绿色通道资格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86" name="任意多边形 7"/>
          <p:cNvSpPr/>
          <p:nvPr>
            <p:custDataLst>
              <p:tags r:id="rId9"/>
            </p:custDataLst>
          </p:nvPr>
        </p:nvSpPr>
        <p:spPr>
          <a:xfrm flipV="1">
            <a:off x="2935832" y="3066982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88" name="任意多边形 8"/>
          <p:cNvSpPr/>
          <p:nvPr>
            <p:custDataLst>
              <p:tags r:id="rId10"/>
            </p:custDataLst>
          </p:nvPr>
        </p:nvSpPr>
        <p:spPr>
          <a:xfrm flipH="1">
            <a:off x="8149559" y="3415894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90" name="矩形 10"/>
          <p:cNvSpPr/>
          <p:nvPr>
            <p:custDataLst>
              <p:tags r:id="rId11"/>
            </p:custDataLst>
          </p:nvPr>
        </p:nvSpPr>
        <p:spPr>
          <a:xfrm>
            <a:off x="3001898" y="3980210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申请人按照绿色通道规定使用相关服务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92" name="任意多边形 12"/>
          <p:cNvSpPr/>
          <p:nvPr>
            <p:custDataLst>
              <p:tags r:id="rId12"/>
            </p:custDataLst>
          </p:nvPr>
        </p:nvSpPr>
        <p:spPr>
          <a:xfrm flipV="1">
            <a:off x="2935832" y="391827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94" name="任意多边形 13"/>
          <p:cNvSpPr/>
          <p:nvPr>
            <p:custDataLst>
              <p:tags r:id="rId13"/>
            </p:custDataLst>
          </p:nvPr>
        </p:nvSpPr>
        <p:spPr>
          <a:xfrm flipH="1">
            <a:off x="8149559" y="4267185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96" name="矩形 19"/>
          <p:cNvSpPr/>
          <p:nvPr>
            <p:custDataLst>
              <p:tags r:id="rId14"/>
            </p:custDataLst>
          </p:nvPr>
        </p:nvSpPr>
        <p:spPr>
          <a:xfrm>
            <a:off x="3001898" y="4831501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绿色通道使用结束后，申请人提交使用报告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98" name="任意多边形 21"/>
          <p:cNvSpPr/>
          <p:nvPr>
            <p:custDataLst>
              <p:tags r:id="rId15"/>
            </p:custDataLst>
          </p:nvPr>
        </p:nvSpPr>
        <p:spPr>
          <a:xfrm flipV="1">
            <a:off x="2935832" y="476956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00" name="任意多边形 22"/>
          <p:cNvSpPr/>
          <p:nvPr>
            <p:custDataLst>
              <p:tags r:id="rId16"/>
            </p:custDataLst>
          </p:nvPr>
        </p:nvSpPr>
        <p:spPr>
          <a:xfrm flipH="1">
            <a:off x="8149559" y="5118476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02" name="矩形 38"/>
          <p:cNvSpPr/>
          <p:nvPr>
            <p:custDataLst>
              <p:tags r:id="rId17"/>
            </p:custDataLst>
          </p:nvPr>
        </p:nvSpPr>
        <p:spPr>
          <a:xfrm>
            <a:off x="3001898" y="5682791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审核部门对使用报告进行审核，确认绿色通道使用情况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04" name="任意多边形 40"/>
          <p:cNvSpPr/>
          <p:nvPr>
            <p:custDataLst>
              <p:tags r:id="rId18"/>
            </p:custDataLst>
          </p:nvPr>
        </p:nvSpPr>
        <p:spPr>
          <a:xfrm flipV="1">
            <a:off x="2935832" y="5620854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06" name="任意多边形 41"/>
          <p:cNvSpPr/>
          <p:nvPr>
            <p:custDataLst>
              <p:tags r:id="rId19"/>
            </p:custDataLst>
          </p:nvPr>
        </p:nvSpPr>
        <p:spPr>
          <a:xfrm flipH="1">
            <a:off x="8149559" y="5969767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505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绿色通道的审核与批准</a:t>
            </a:r>
            <a:endParaRPr lang="zh-CN" altLang="en-US"/>
          </a:p>
        </p:txBody>
      </p:sp>
      <p:sp>
        <p:nvSpPr>
          <p:cNvPr id="105054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05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507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审核标准</a:t>
            </a:r>
            <a:endParaRPr lang="zh-CN" altLang="en-US"/>
          </a:p>
        </p:txBody>
      </p:sp>
      <p:sp>
        <p:nvSpPr>
          <p:cNvPr id="1050732" name="矩形 3"/>
          <p:cNvSpPr/>
          <p:nvPr>
            <p:custDataLst>
              <p:tags r:id="rId2"/>
            </p:custDataLst>
          </p:nvPr>
        </p:nvSpPr>
        <p:spPr>
          <a:xfrm>
            <a:off x="1187449" y="1762817"/>
            <a:ext cx="4714719" cy="119024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34" name="矩形 13"/>
          <p:cNvSpPr/>
          <p:nvPr>
            <p:custDataLst>
              <p:tags r:id="rId3"/>
            </p:custDataLst>
          </p:nvPr>
        </p:nvSpPr>
        <p:spPr>
          <a:xfrm>
            <a:off x="838200" y="1762817"/>
            <a:ext cx="170321" cy="119024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36" name="文本框 4"/>
          <p:cNvSpPr txBox="1"/>
          <p:nvPr>
            <p:custDataLst>
              <p:tags r:id="rId4"/>
            </p:custDataLst>
          </p:nvPr>
        </p:nvSpPr>
        <p:spPr>
          <a:xfrm>
            <a:off x="1367608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申请单位资质：具备相关资质和经营许可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738" name="矩形 39"/>
          <p:cNvSpPr/>
          <p:nvPr>
            <p:custDataLst>
              <p:tags r:id="rId5"/>
            </p:custDataLst>
          </p:nvPr>
        </p:nvSpPr>
        <p:spPr>
          <a:xfrm>
            <a:off x="1187449" y="3175801"/>
            <a:ext cx="4714719" cy="119024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40" name="矩形 5"/>
          <p:cNvSpPr/>
          <p:nvPr>
            <p:custDataLst>
              <p:tags r:id="rId6"/>
            </p:custDataLst>
          </p:nvPr>
        </p:nvSpPr>
        <p:spPr>
          <a:xfrm>
            <a:off x="838200" y="3175801"/>
            <a:ext cx="170321" cy="119024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42" name="文本框 41"/>
          <p:cNvSpPr txBox="1"/>
          <p:nvPr>
            <p:custDataLst>
              <p:tags r:id="rId7"/>
            </p:custDataLst>
          </p:nvPr>
        </p:nvSpPr>
        <p:spPr>
          <a:xfrm>
            <a:off x="1367608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申请项目类型：符合绿色通道项目类型要求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744" name="矩形 12"/>
          <p:cNvSpPr/>
          <p:nvPr>
            <p:custDataLst>
              <p:tags r:id="rId8"/>
            </p:custDataLst>
          </p:nvPr>
        </p:nvSpPr>
        <p:spPr>
          <a:xfrm>
            <a:off x="1187449" y="4588784"/>
            <a:ext cx="4714719" cy="119024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46" name="矩形 17"/>
          <p:cNvSpPr/>
          <p:nvPr>
            <p:custDataLst>
              <p:tags r:id="rId9"/>
            </p:custDataLst>
          </p:nvPr>
        </p:nvSpPr>
        <p:spPr>
          <a:xfrm>
            <a:off x="838200" y="4588784"/>
            <a:ext cx="170321" cy="119024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48" name="文本框 19"/>
          <p:cNvSpPr txBox="1"/>
          <p:nvPr>
            <p:custDataLst>
              <p:tags r:id="rId10"/>
            </p:custDataLst>
          </p:nvPr>
        </p:nvSpPr>
        <p:spPr>
          <a:xfrm>
            <a:off x="1367608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项目规模：符合绿色通道项目规模要求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750" name="矩形 49"/>
          <p:cNvSpPr/>
          <p:nvPr>
            <p:custDataLst>
              <p:tags r:id="rId11"/>
            </p:custDataLst>
          </p:nvPr>
        </p:nvSpPr>
        <p:spPr>
          <a:xfrm>
            <a:off x="6638935" y="1762817"/>
            <a:ext cx="4714719" cy="119024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52" name="矩形 26"/>
          <p:cNvSpPr/>
          <p:nvPr>
            <p:custDataLst>
              <p:tags r:id="rId12"/>
            </p:custDataLst>
          </p:nvPr>
        </p:nvSpPr>
        <p:spPr>
          <a:xfrm>
            <a:off x="6289686" y="1762817"/>
            <a:ext cx="170321" cy="119024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54" name="文本框 27"/>
          <p:cNvSpPr txBox="1"/>
          <p:nvPr>
            <p:custDataLst>
              <p:tags r:id="rId13"/>
            </p:custDataLst>
          </p:nvPr>
        </p:nvSpPr>
        <p:spPr>
          <a:xfrm>
            <a:off x="6819094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项目环保标准：符合绿色通道项目环保标准要求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756" name="矩形 64"/>
          <p:cNvSpPr/>
          <p:nvPr>
            <p:custDataLst>
              <p:tags r:id="rId14"/>
            </p:custDataLst>
          </p:nvPr>
        </p:nvSpPr>
        <p:spPr>
          <a:xfrm>
            <a:off x="6638935" y="3175801"/>
            <a:ext cx="4714719" cy="1190244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58" name="矩形 65"/>
          <p:cNvSpPr/>
          <p:nvPr>
            <p:custDataLst>
              <p:tags r:id="rId15"/>
            </p:custDataLst>
          </p:nvPr>
        </p:nvSpPr>
        <p:spPr>
          <a:xfrm>
            <a:off x="6289686" y="3175801"/>
            <a:ext cx="170321" cy="1190244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60" name="文本框 66"/>
          <p:cNvSpPr txBox="1"/>
          <p:nvPr>
            <p:custDataLst>
              <p:tags r:id="rId16"/>
            </p:custDataLst>
          </p:nvPr>
        </p:nvSpPr>
        <p:spPr>
          <a:xfrm>
            <a:off x="6819094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项目经济效益：符合绿色通道项目经济效益要求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762" name="矩形 67"/>
          <p:cNvSpPr/>
          <p:nvPr>
            <p:custDataLst>
              <p:tags r:id="rId17"/>
            </p:custDataLst>
          </p:nvPr>
        </p:nvSpPr>
        <p:spPr>
          <a:xfrm>
            <a:off x="6638935" y="4588784"/>
            <a:ext cx="4714719" cy="1190244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64" name="矩形 68"/>
          <p:cNvSpPr/>
          <p:nvPr>
            <p:custDataLst>
              <p:tags r:id="rId18"/>
            </p:custDataLst>
          </p:nvPr>
        </p:nvSpPr>
        <p:spPr>
          <a:xfrm>
            <a:off x="6289686" y="4588784"/>
            <a:ext cx="170321" cy="1190244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66" name="文本框 69"/>
          <p:cNvSpPr txBox="1"/>
          <p:nvPr>
            <p:custDataLst>
              <p:tags r:id="rId19"/>
            </p:custDataLst>
          </p:nvPr>
        </p:nvSpPr>
        <p:spPr>
          <a:xfrm>
            <a:off x="6819094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项目社会效益：符合绿色通道项目社会效益要求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https://d.book118.com/618127126122006024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585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720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2"/>
  <p:tag name="KSO_WM_UNIT_INDEX" val="2"/>
  <p:tag name="KSO_WM_UNIT_LAYERLEVEL" val="1"/>
  <p:tag name="KSO_WM_UNIT_NOCLEAR" val="0"/>
  <p:tag name="KSO_WM_UNIT_PRESET_TEXT" val="YOUR  LOGO"/>
  <p:tag name="KSO_WM_UNIT_SUBTYPE" val="g"/>
  <p:tag name="KSO_WM_UNIT_TYPE" val="f"/>
  <p:tag name="KSO_WM_UNIT_VALUE" val="16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1"/>
  <p:tag name="KSO_WM_UNIT_INDEX" val="1"/>
  <p:tag name="KSO_WM_UNIT_LAYERLEVEL" val="1"/>
  <p:tag name="KSO_WM_UNIT_NOCLEAR" val="0"/>
  <p:tag name="KSO_WM_UNIT_PRESET_TEXT" val="20XX.XX.XX"/>
  <p:tag name="KSO_WM_UNIT_SUBTYPE" val="c"/>
  <p:tag name="KSO_WM_UNIT_TYPE" val="f"/>
  <p:tag name="KSO_WM_UNIT_VALUE" val="8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8"/>
</p:tagLst>
</file>

<file path=ppt/tags/tag218.xml><?xml version="1.0" encoding="utf-8"?>
<p:tagLst xmlns:p="http://schemas.openxmlformats.org/presentationml/2006/main">
  <p:tag name="KSO_WM_BEAUTIFY_FLAG" val="#wm#"/>
  <p:tag name="KSO_WM_SLIDE_ID" val="custom20230996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1"/>
  <p:tag name="KSO_WM_UNIT_INDEX" val="1_1_1"/>
  <p:tag name="KSO_WM_UNIT_LAYERLEVEL" val="1_1_1"/>
  <p:tag name="KSO_WM_UNIT_SUBTYPE" val="d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1"/>
  <p:tag name="KSO_WM_UNIT_INDEX" val="1_2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2"/>
  <p:tag name="KSO_WM_UNIT_INDEX" val="1_2_2"/>
  <p:tag name="KSO_WM_UNIT_LAYERLEVEL" val="1_1_1"/>
  <p:tag name="KSO_WM_UNIT_SUBTYPE" val="d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1"/>
  <p:tag name="KSO_WM_UNIT_INDEX" val="1_3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2"/>
  <p:tag name="KSO_WM_UNIT_INDEX" val="1_3_2"/>
  <p:tag name="KSO_WM_UNIT_LAYERLEVEL" val="1_1_1"/>
  <p:tag name="KSO_WM_UNIT_SUBTYPE" val="d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1"/>
  <p:tag name="KSO_WM_UNIT_INDEX" val="1_4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2"/>
  <p:tag name="KSO_WM_UNIT_INDEX" val="1_4_2"/>
  <p:tag name="KSO_WM_UNIT_LAYERLEVEL" val="1_1_1"/>
  <p:tag name="KSO_WM_UNIT_SUBTYPE" val="d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1"/>
  <p:tag name="KSO_WM_UNIT_INDEX" val="1_6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2"/>
  <p:tag name="KSO_WM_UNIT_INDEX" val="1_6_2"/>
  <p:tag name="KSO_WM_UNIT_LAYERLEVEL" val="1_1_1"/>
  <p:tag name="KSO_WM_UNIT_SUBTYPE" val="d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1"/>
  <p:tag name="KSO_WM_UNIT_INDEX" val="1_5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2"/>
  <p:tag name="KSO_WM_UNIT_INDEX" val="1_5_2"/>
  <p:tag name="KSO_WM_UNIT_LAYERLEVEL" val="1_1_1"/>
  <p:tag name="KSO_WM_UNIT_SUBTYPE" val="d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241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244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71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315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3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3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3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3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3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3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3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3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3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3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3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3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3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3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3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3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3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3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3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3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1"/>
  <p:tag name="KSO_WM_UNIT_INDEX" val="1_1_1"/>
  <p:tag name="KSO_WM_UNIT_LAYERLEVEL" val="1_1_1"/>
  <p:tag name="KSO_WM_UNIT_LINE_FORE_SCHEMECOLOR_INDEX" val="5"/>
  <p:tag name="KSO_WM_UNIT_TYPE" val="l_h_i"/>
</p:tagLst>
</file>

<file path=ppt/tags/tag3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2"/>
  <p:tag name="KSO_WM_UNIT_INDEX" val="1_1_2"/>
  <p:tag name="KSO_WM_UNIT_LAYERLEVEL" val="1_1_1"/>
  <p:tag name="KSO_WM_UNIT_LINE_FORE_SCHEMECOLOR_INDEX" val="5"/>
  <p:tag name="KSO_WM_UNIT_TYPE" val="l_h_i"/>
</p:tagLst>
</file>

<file path=ppt/tags/tag3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3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1"/>
  <p:tag name="KSO_WM_UNIT_INDEX" val="1_2_1"/>
  <p:tag name="KSO_WM_UNIT_LAYERLEVEL" val="1_1_1"/>
  <p:tag name="KSO_WM_UNIT_LINE_FORE_SCHEMECOLOR_INDEX" val="5"/>
  <p:tag name="KSO_WM_UNIT_TYPE" val="l_h_i"/>
</p:tagLst>
</file>

<file path=ppt/tags/tag3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2"/>
  <p:tag name="KSO_WM_UNIT_INDEX" val="1_2_2"/>
  <p:tag name="KSO_WM_UNIT_LAYERLEVEL" val="1_1_1"/>
  <p:tag name="KSO_WM_UNIT_LINE_FORE_SCHEMECOLOR_INDEX" val="5"/>
  <p:tag name="KSO_WM_UNIT_TYPE" val="l_h_i"/>
</p:tagLst>
</file>

<file path=ppt/tags/tag3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3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1"/>
  <p:tag name="KSO_WM_UNIT_INDEX" val="1_3_1"/>
  <p:tag name="KSO_WM_UNIT_LAYERLEVEL" val="1_1_1"/>
  <p:tag name="KSO_WM_UNIT_LINE_FORE_SCHEMECOLOR_INDEX" val="5"/>
  <p:tag name="KSO_WM_UNIT_TYPE" val="l_h_i"/>
</p:tagLst>
</file>

<file path=ppt/tags/tag3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2"/>
  <p:tag name="KSO_WM_UNIT_INDEX" val="1_3_2"/>
  <p:tag name="KSO_WM_UNIT_LAYERLEVEL" val="1_1_1"/>
  <p:tag name="KSO_WM_UNIT_LINE_FORE_SCHEMECOLOR_INDEX" val="5"/>
  <p:tag name="KSO_WM_UNIT_TYPE" val="l_h_i"/>
</p:tagLst>
</file>

<file path=ppt/tags/tag3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3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1"/>
  <p:tag name="KSO_WM_UNIT_INDEX" val="1_4_1"/>
  <p:tag name="KSO_WM_UNIT_LAYERLEVEL" val="1_1_1"/>
  <p:tag name="KSO_WM_UNIT_LINE_FORE_SCHEMECOLOR_INDEX" val="5"/>
  <p:tag name="KSO_WM_UNIT_TYPE" val="l_h_i"/>
</p:tagLst>
</file>

<file path=ppt/tags/tag3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2"/>
  <p:tag name="KSO_WM_UNIT_INDEX" val="1_4_2"/>
  <p:tag name="KSO_WM_UNIT_LAYERLEVEL" val="1_1_1"/>
  <p:tag name="KSO_WM_UNIT_LINE_FORE_SCHEMECOLOR_INDEX" val="5"/>
  <p:tag name="KSO_WM_UNIT_TYPE" val="l_h_i"/>
</p:tagLst>
</file>

<file path=ppt/tags/tag3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3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1"/>
  <p:tag name="KSO_WM_UNIT_INDEX" val="1_5_1"/>
  <p:tag name="KSO_WM_UNIT_LAYERLEVEL" val="1_1_1"/>
  <p:tag name="KSO_WM_UNIT_LINE_FORE_SCHEMECOLOR_INDEX" val="5"/>
  <p:tag name="KSO_WM_UNIT_TYPE" val="l_h_i"/>
</p:tagLst>
</file>

<file path=ppt/tags/tag3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2"/>
  <p:tag name="KSO_WM_UNIT_INDEX" val="1_5_2"/>
  <p:tag name="KSO_WM_UNIT_LAYERLEVEL" val="1_1_1"/>
  <p:tag name="KSO_WM_UNIT_LINE_FORE_SCHEMECOLOR_INDEX" val="5"/>
  <p:tag name="KSO_WM_UNIT_TYPE" val="l_h_i"/>
</p:tagLst>
</file>

<file path=ppt/tags/tag3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6_1"/>
  <p:tag name="KSO_WM_UNIT_INDEX" val="1_6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3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1"/>
  <p:tag name="KSO_WM_UNIT_INDEX" val="1_6_1"/>
  <p:tag name="KSO_WM_UNIT_LAYERLEVEL" val="1_1_1"/>
  <p:tag name="KSO_WM_UNIT_LINE_FORE_SCHEMECOLOR_INDEX" val="5"/>
  <p:tag name="KSO_WM_UNIT_TYPE" val="l_h_i"/>
</p:tagLst>
</file>

<file path=ppt/tags/tag3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2"/>
  <p:tag name="KSO_WM_UNIT_INDEX" val="1_6_2"/>
  <p:tag name="KSO_WM_UNIT_LAYERLEVEL" val="1_1_1"/>
  <p:tag name="KSO_WM_UNIT_LINE_FORE_SCHEMECOLOR_INDEX" val="5"/>
  <p:tag name="KSO_WM_UNIT_TYPE" val="l_h_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5"/>
  <p:tag name="KSO_WM_UNIT_TYPE" val="e"/>
  <p:tag name="KSO_WM_UNIT_VALUE" val="13"/>
</p:tagLst>
</file>

<file path=ppt/tags/tag360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3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3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3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3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3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3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3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3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3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3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3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3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3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7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7">
      <a:dk1>
        <a:sysClr val="windowText" lastClr="000000"/>
      </a:dk1>
      <a:lt1>
        <a:sysClr val="window" lastClr="FFFFFF"/>
      </a:lt1>
      <a:dk2>
        <a:srgbClr val="44546A"/>
      </a:dk2>
      <a:lt2>
        <a:srgbClr val="FDFAF5"/>
      </a:lt2>
      <a:accent1>
        <a:srgbClr val="F3BB28"/>
      </a:accent1>
      <a:accent2>
        <a:srgbClr val="D9C573"/>
      </a:accent2>
      <a:accent3>
        <a:srgbClr val="B6B679"/>
      </a:accent3>
      <a:accent4>
        <a:srgbClr val="94A87F"/>
      </a:accent4>
      <a:accent5>
        <a:srgbClr val="719985"/>
      </a:accent5>
      <a:accent6>
        <a:srgbClr val="4F8A8B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16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Calibri Light</vt:lpstr>
      <vt:lpstr>Office Theme</vt:lpstr>
      <vt:lpstr>绿色通道管理制度</vt:lpstr>
      <vt:lpstr>目录</vt:lpstr>
      <vt:lpstr>添加章节标题</vt:lpstr>
      <vt:lpstr>绿色通道的定义和意义</vt:lpstr>
      <vt:lpstr>定义绿色通道</vt:lpstr>
      <vt:lpstr>绿色通道的意义</vt:lpstr>
      <vt:lpstr>绿色通道的适用范围</vt:lpstr>
      <vt:lpstr>适用对象</vt:lpstr>
      <vt:lpstr>适用场景</vt:lpstr>
      <vt:lpstr>绿色通道的申请流程</vt:lpstr>
      <vt:lpstr>申请条件</vt:lpstr>
      <vt:lpstr>申请材料</vt:lpstr>
      <vt:lpstr>申请流程</vt:lpstr>
      <vt:lpstr>绿色通道的审核与批准</vt:lpstr>
      <vt:lpstr>审核标准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2024-09-01T03:04:51.122</cp:lastPrinted>
  <dcterms:created xsi:type="dcterms:W3CDTF">2024-08-31T19:04:51Z</dcterms:created>
  <dcterms:modified xsi:type="dcterms:W3CDTF">2024-08-31T19:04:53Z</dcterms:modified>
</cp:coreProperties>
</file>