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F7F13-BBBF-4F7F-8B85-06D562281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E9C30-6E6D-4663-A202-448F2970A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01BE8-9DE6-4D10-A88F-86A23033F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1EE14-D053-4AAA-AD70-8E40ECB6D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4A33D-04BF-48E5-B725-14D7C76AB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6312EC-5A93-4B28-80D8-E958F0FAE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9862E-D8D8-46EE-9BCC-501C3F7BA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E9CBB-04C2-4875-AF80-9A78FDBD1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0AA04-3261-422C-A3B1-153E2B015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54CB9-D314-4ED4-AE23-21D20EEF9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B1B27-39EB-49AC-BC2E-BD1955358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01200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银行年度绩效考核个人总结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个人工作绩效回顾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业务能力评估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个人成长计划制定及实施情况回顾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08" r="236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通过对银行员工过去一年的工作表现进行全面、客观的评价，为员工的晋升、奖惩、培训提供依据，同时促进银行整体业绩的提升。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随着金融市场的不断变化和银行业务的日益复杂，对员工的工作能力和综合素质提出了更高的要求。因此，通过年度绩效考核，可以及时发现员工的不足之处，并采取相应的措施加以改进。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考核对象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本次绩效考核的对象为银行全体员工，包括前台业务人员、中后台支持人员以及管理层等。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考核时间为过去一年的工作表现，即从上一年的1月1日至12月31日。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主要包括员工的工作业绩、工作能力、团队合作、客户满意度等多个方面。其中，工作业绩是重点考核内容，占比最大。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个人工作绩效回顾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贷款业务目标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贷款业务目标为增长15%，通过加强对优质客户的信贷支持和风险控制，实际完成贷款业务增长16%，达成预定目标。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存款业务目标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本年度设定存款业务增长20%的目标，通过积极营销和客户关系维护，实际完成存款业务增长22%，超额完成目标。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中间业务收入目标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中间业务收入目标设定为增长10%，通过拓展代理业务、理财产品销售等渠道，实际完成中间业务收入增长12%，实现目标。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691" r="869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本年度工作目标及完成情况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成功引入5家优质企业客户，为银行带来稳定的存款和贷款业务增长。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优质客户拓展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参与研发并成功推出3款新型理财产品，受到市场欢迎，为银行带来可观的中间业务收入。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在信贷审批过程中，准确识别并控制风险，有效降低了不良贷款率，提高了资产质量。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在拓展客户和业务时，过于依赖传统营销手段，对新兴的网络营销和社交媒体营销利用不足。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在处理客户投诉时，有时响应不够迅速，服务质量有待提高。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服务质量有待提高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在日常工作中，与团队成员的沟通和协作不够紧密，有时影响工作效率。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团队协作不够紧密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业务能力评估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深入了解国内外经济金融形势，掌握银行、证券、保险等金融行业的基本知识和业务流程。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熟悉金融行业的法律法规和监管要求，确保业务操作合规合法。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法律法规合规性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全面了解银行各类产品和服务的特点、优势和适用场景，能够为客户提供专业的咨询和解决方案。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专业知识掌握程度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擅长与客户沟通，了解客户需求，建立并维护良好的客户关系，提高客户满意度。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具备信贷风险识别、评估和控制的能力，能够有效防范和化解信贷风险。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信贷风险管理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具备市场开拓和客户拓展的能力，能够制定并执行有效的营销策略，实现业务增长。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营销与拓展能力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业务技能熟练度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新技术应用能力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积极学习和应用新技术，如人工智能、大数据等，提升业务处理效率和客户体验。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创新实践成果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在业务领域内取得一定的创新实践成果，如新产品或服务的成功推出、业务流程的优化改进等。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具备创新意识和前瞻性思维，能够关注行业发展趋势，提出创新性业务想法和解决方案。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创新能力及实践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团队协作与沟通能力评价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793" r="127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在团队遇到问题和挑战时，能够积极提出建设性意见和解决方案，推动问题顺利解决。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与团队成员保持密切沟通，确保信息准确、及时传递，减少误解和沟通障碍。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积极参与团队讨论和决策，主动分享知识和经验，促进团队协作和共同成长。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同事间沟通与协作情况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https://d.book118.com/618130120055006045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2024-09-25T22:32:30.218</cp:lastPrinted>
  <dcterms:created xsi:type="dcterms:W3CDTF">2024-09-25T14:32:30Z</dcterms:created>
  <dcterms:modified xsi:type="dcterms:W3CDTF">2024-09-25T14:32:32Z</dcterms:modified>
</cp:coreProperties>
</file>