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1304E-A5FC-44C5-8A11-A0FEFA2AD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97F7E-396E-42A1-99CA-8A5375C71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7FEF2-E888-4F20-9CBA-672C4DF95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6639E-6C47-4B53-AAA6-DFB71B11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899FA-EB92-4796-92F6-6F3663E38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3F85A-EB47-4817-8D29-B4223A01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18BC8-34AD-4303-949C-C5B08CC9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10F17-BBE9-4085-B0B9-D0BD5FB7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19CA3-B1D1-47F8-AA63-D4AF3415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399A5-19C2-48C2-80C2-C6E7CE8F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BBC09-485F-4D0F-B214-D0B7BD25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100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审核的供应链和物料管理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供应链与物料管理概述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供应链审核要点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物料管理审核要点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供应链协同与沟通机制建立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风险识别与应对策略制定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供应链与物料管理概述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供应链的主要作用在于整合和优化资源，提高运作效率和降低成本。通过协调各个环节和参与者之间的合作，实现整体效益最大化。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物料管理是对企业生产经营活动所需各种物料的采购、验收、供应、保管、发放、合理使用、节约和综合利用等一系列计划、组织、控制等管理活动的总称。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物料管理是企业管理的一个重要组成部分，它直接影响到企业的生产、销售、财务等多个方面。良好的物料管理可以确保生产顺利进行，降低成本，提高产品质量和客户满意度。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审核的主要目的是评估供应链和物料管理的有效性、效率和合规性。通过审核，可以发现潜在的问题和风险，提出改进建议，确保企业的运营符合相关法规和标准要求。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对于企业的持续改进和长期发展具有重要意义。它可以帮助企业识别并改进管理中的薄弱环节，提高资源利用效率和成本控制能力，增强企业的竞争力和市场地位。同时，审核还可以促进企业间的合作与信任，加强供应链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供应链审核要点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确保供应商具备合法经营资格，包括营业执照、税务登记证等相关证照齐全，并符合法律法规要求。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对供应商的生产能力、技术水平、质量管理体系等进行全面评估，确保供应商能够满足采购需求。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供应商信誉调查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了解供应商的市场声誉、合作态度、售后服务等情况，以评估其合作潜力和风险。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采购价格合理性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核实采购价格是否合理，是否存在价格异常波动或与市场价格不符的情况，以防止采购过程中的舞弊行为。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采购合同条款审查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审查采购合同条款是否明确、完整，是否符合法律法规和公司规定，以确保采购活动的合法性和安全性。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采购流程合规性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审查采购流程是否符合公司内部规定和法律法规要求，包括采购申请、审批、合同签订、验收等环节。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采购过程合规性审查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根据实际需求和市场变化，合理控制库存量，避免库存积压和浪费。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通过优化库存结构、提高库存周转率等措施，降低库存成本，提高资金利用效率。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加强库存安全管理，确保库存物资的安全、完整和可用性，防止物资损坏、丢失或被盗。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库存管理优化建议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物料管理审核要点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物料需求计划准确性评估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分析物料需求计划变动对供应链稳定性、库存水平、采购成本等方面的影响。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评估物料需求计划对供应链的影响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是否基于准确的市场预测、销售订单、生产计划等信息进行制定，以及是否有有效的审批和变更管理流程。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评估物料需求计划的制定过程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通过比较历史数据、实际需求与计划需求的差异，评估物料需求计划的准确性和可靠性。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分析物料需求计划与实际需求的差异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分析库存控制策略的制定和执行情况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评估企业是否制定了合理的库存控制策略，并得到有效执行，如安全库存设置、库存周转率、库存报警机制等。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评估库存水平合理性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通过比较行业平均水平、历史数据以及实际需求，评估企业库存水平是否过高或过低，并分析原因。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分析库存成本及优化潜力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评估库存持有成本、资金占用成本等，并分析通过改进库存控制策略降低成本的潜力。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库存控制策略有效性分析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https://d.book118.com/618131005015006032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2024-09-09T09:21:01.434</cp:lastPrinted>
  <dcterms:created xsi:type="dcterms:W3CDTF">2024-09-09T01:21:01Z</dcterms:created>
  <dcterms:modified xsi:type="dcterms:W3CDTF">2024-09-09T01:21:03Z</dcterms:modified>
</cp:coreProperties>
</file>