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BDADF-F4E4-45E9-B562-A0541DF45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F178F-362F-41D4-930F-F06C96490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F62F1-4701-4F52-BEB3-B3F7DCD11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95E8C-2649-4750-9F39-884F10EBD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905FA7-CA77-43FB-974E-01F04F154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02AD9B-B19B-4B47-944C-54DEC930B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F07ED5-F7A3-4694-917E-D2A046B5B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2F9F0-0598-4792-A8AF-19C7BAC5B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2554D-A551-42CA-B826-8F3949BB5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DAC25-FD5B-4F3E-95B2-CBD5CBAC9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888A2-303B-4CA1-BDBF-6F0A1A78D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31103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体质人类学人体骨骼测量纲要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体质人类学概述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人体骨骼结构基础知识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体质人类学应用领域探讨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实验设计与报告撰写规范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体质人类学概述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210" r="262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96" r="129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51" r="342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体质人类学是研究人类生物学变异与适应的科学，关注人类体质特征、生理机能和遗传变异等方面。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自19世纪中叶起，体质人类学逐渐从自然科学中独立出来，经历了从形态学到生物学、再到综合生物学与社会科学的发展历程。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52" b="232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主要研究人类群体在体质特征上的差异、变化及原因，涉及骨骼、肌肉、皮肤、毛发等各个方面。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包括人体测量、骨骼分析、遗传学研究、生理学研究等多种方法。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研究对象及方法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与生物人类学的关系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生物人类学是体质人类学的重要分支，关注人类生物性状的遗传基础、变异规律及与环境的关系。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与文化人类学的关系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文化人类学关注人类文化的起源、发展及变迁，与体质人类学在研究方法和内容上存在交叉和互补。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与医学的关系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医学人类学是应用体质人类学理论和方法研究医学问题的分支学科，涉及人类疾病、健康、保健等方面。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与其他分支关系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人体骨骼结构基础知识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748" b="1674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不规则骨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骨骼组成与分类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主要分布于四肢，呈长管状，分为一体两端。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呈板状，主要构成颅腔和胸腔的壁，以保护内部的脏器，如颅盖骨、肋骨等。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为形状各异的短柱状或立方形骨块，多成群分布于手腕、足的后半部和脊柱等处。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形状不规则，如椎骨。有些不规则骨内有含气的空腔称为含气骨，如上颌骨。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骨与骨之间借纤维结缔组织相连结，如颅骨之间的缝。其连结牢固，几乎无活动性。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纤维连接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骨与骨之间借软骨相连结，如椎体之间的椎间盘。软骨连结仍属不活动的连结，但较纤维连结具有较大的弹性和缓冲作用。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软骨连接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为骨与骨之间借膜性的结缔组织囊互相连结，囊内有腔隙，含有滑液，有较大的活动性，是人体最重要的关节，如肩关节、肘关节等。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滑膜关节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关节类型及功能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肌肉附着点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肌肉通过肌腱附着在骨骼上，形成肌肉的起点和止点。肌肉的收缩和舒张使得骨骼产生运动。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人体骨骼的运动方式包括屈、伸、内收、外展、旋转等。不同的运动方式需要不同的肌肉群协同作用。例如，屈肘动作需要肱二头肌的收缩和肱三头肌的舒张共同完成。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" r="3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肌肉附着点和运动方式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用于测量骨骼的直径，通常包括卡尺、游标卡尺等。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测径器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用于测量骨骼的角度，如股骨颈干角等。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量角器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用于测量骨骼的深度，如颅骨厚度等。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测深器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用于测量骨骼的长度和周长，如长骨的长度和头骨的周长等。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卷尺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常用测量工具介绍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选择具有代表性的骨骼样本，如成年人、儿童等不同年龄段的男女个体。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确定测量对象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准备测量工具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确定测量指标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制定测量方案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根据测量需求选择合适的测量工具，并进行校准和调试。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根据研究目的和实际需求，确定需要测量的骨骼指标，如长度、直径、角度等。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设计详细的测量方案，包括测量步骤、注意事项等。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137" r="2313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准确找到需要测量的骨骼部位，并进行标记。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骨骼定位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正确使用测量工具，按照规范进行测量操作。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工具使用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详细记录每个样本的测量数据，包括骨骼指标、测量值等。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数据记录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对测量数据进行整理、分析和解释，得出相应的结论。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具体测量步骤演示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https://d.book118.com/618131103014006036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2024-09-15T05:45:12.148</cp:lastPrinted>
  <dcterms:created xsi:type="dcterms:W3CDTF">2024-09-14T21:45:12Z</dcterms:created>
  <dcterms:modified xsi:type="dcterms:W3CDTF">2024-09-14T21:45:14Z</dcterms:modified>
</cp:coreProperties>
</file>