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D3F9B7-D655-4351-9D3A-6402FCF82B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C0812B-AD05-43BD-A374-24D82FFDE8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9F8615-D2BA-4CF6-9921-C721F7E6B0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680E85-9772-4486-928A-726F6A06C8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798D6A5-1AE3-42D1-A14B-73B339F5A2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1A8CADF-442E-4043-9F32-16B8F08CC9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6491CC9-DDDE-49DD-8389-41D8CC1888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2BD5C5-9586-4045-A5D1-E7E175643C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8477BB-08E5-4878-AE9E-869B7FC8C6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25C75F-43DE-47DF-BCBE-009C0AD105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9B1EF2-FD2D-4C3E-A70D-9F5A1C1718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2024/1/11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8131107042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CT室护理如何疏导病人PPT\n## 1.CT室护理的基本概念与重要性\n### 1.1CT室护理的定义与职责\n### 1.2CT室护理在医疗过程中的作用\n### 1.3CT室护理对病人康复的重要性\n## 2.CT室护理的基本流程与技巧\n### 2.1病人接待与安置的技巧\n### 2.2CT检查前准备与注意事项\n### 2.3CT检查过程中的护理配合与观察\n## 3.CT室病人的心理疏导方法与技巧\n### 3.1了解病人的心理需求与担忧\n### 3.2心理疏导的基本原则与方法\n### 3.3针对不同病人的心理疏导策略\n## 4.CT室护理中的沟通技巧与人文关怀\n### 4.1与病人有效沟通的方法与技巧\n### 4.2护理人员的人文素养与关怀体现\n### 4.3建立良好的护患关系与信任\n## 5.CT室护理中的紧急情况的处理与预防\n### 5.1CT室护理中可能出现的紧急情况\n### 5.2紧急情况的原因分析与预防措施\n### 5.3紧急情况下的护理应对措施与团队协作\n## 6.CT室护理的质量控制与持续改进\n### 6.1CT室护理质量的评价标准与方法\n### 6.2护理质量问题的识别与原因分析\n### 6.3CT室护理质量的持续改进策略与实践\n&quot;,&quot;templateId&quot;:&quot;g4cp6mxhy78uudam11m8zmqt9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CT室护理如何疏导病人PPT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1695" y="5055553"/>
            <a:ext cx="5786771" cy="476250"/>
          </a:xfrm>
        </p:spPr>
        <p:txBody>
          <a:bodyPr vert="horz" wrap="square" lIns="91440" tIns="45720" rIns="91440" bIns="45720" anchor="b">
            <a:spAutoFit/>
          </a:bodyPr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 descr="{&quot;isTemplate&quot;:false,&quot;type&quot;:&quot;subTitle&quot;,&quot;canOmit&quot;:true,&quot;range&quot;:0}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6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CT室护理的基本概念与重要性</a:t>
            </a:r>
            <a:endParaRPr/>
          </a:p>
        </p:txBody>
      </p:sp>
      <p:sp>
        <p:nvSpPr>
          <p:cNvPr id="127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CT室护理是指在医院CT室内进行的护理工作</a:t>
                </a:r>
                <a:endParaRPr/>
              </a:p>
            </p:txBody>
          </p:sp>
          <p:sp>
            <p:nvSpPr>
              <p:cNvPr id="22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负责病人的接待、安置、检查前后的护理配合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协助医生完成CT检查，确保检查过程的顺利进行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观察病人的生命体征，及时发现并处理异常情况</a:t>
                </a:r>
                <a:endParaRPr/>
              </a:p>
            </p:txBody>
          </p:sp>
          <p:sp>
            <p:nvSpPr>
              <p:cNvPr id="22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CT室护理的职责范围</a:t>
                </a:r>
                <a:endParaRPr/>
              </a:p>
            </p:txBody>
          </p:sp>
          <p:sp>
            <p:nvSpPr>
              <p:cNvPr id="23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负责CT设备的日常清洁、维护和管理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负责病人的心理疏导和沟通，缓解病人的紧张情绪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参与病人的抢救工作，协助医生处理紧急情况</a:t>
                </a:r>
                <a:endParaRPr/>
              </a:p>
            </p:txBody>
          </p:sp>
          <p:sp>
            <p:nvSpPr>
              <p:cNvPr id="23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CT室护理的定义与职责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CT室护理在医疗过程中的作用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CT室护理在诊断和治疗过程中的作用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协助医生获取准确的影像资料，为诊断提供依据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配合医生制定治疗方案，为治疗提供支持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观察病人的病情变化，为医生的诊断和治疗提供反馈</a:t>
                </a:r>
                <a:endParaRPr/>
              </a:p>
            </p:txBody>
          </p:sp>
          <p:pic>
            <p:nvPicPr>
              <p:cNvPr id="24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CT室护理在病人康复过程中的作用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提供心理疏导，帮助病人树立信心，积极配合治疗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提供生活照顾，帮助病人解决生活上的困难，促进康复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提供健康教育，帮助病人了解疾病知识，预防并发症</a:t>
                </a:r>
                <a:endParaRPr/>
              </a:p>
            </p:txBody>
          </p:sp>
          <p:pic>
            <p:nvPicPr>
              <p:cNvPr id="25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CT室护理对病人心理康复的重要性</a:t>
                </a:r>
                <a:endParaRPr/>
              </a:p>
            </p:txBody>
          </p:sp>
          <p:sp>
            <p:nvSpPr>
              <p:cNvPr id="25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心理疏导可以帮助病人缓解紧张情绪，减轻心理压力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有效沟通可以提高病人的信任度，增强治疗的信心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人文关怀可以提升病人的满意度，促进心理健康</a:t>
                </a:r>
                <a:endParaRPr/>
              </a:p>
            </p:txBody>
          </p:sp>
          <p:sp>
            <p:nvSpPr>
              <p:cNvPr id="25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CT室护理对病人生理康复的重要性</a:t>
                </a:r>
                <a:endParaRPr/>
              </a:p>
            </p:txBody>
          </p:sp>
          <p:sp>
            <p:nvSpPr>
              <p:cNvPr id="26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检查前后的护理配合可以确保检查的准确性，减少并发症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观察病人的生命体征可以及时发现并处理异常情况，保障生命安全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提供生活照顾可以改善病人的生活质量，促进康复</a:t>
                </a:r>
                <a:endParaRPr/>
              </a:p>
            </p:txBody>
          </p:sp>
          <p:sp>
            <p:nvSpPr>
              <p:cNvPr id="26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CT室护理对病人康复的重要性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72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CT室护理的基本流程与技巧</a:t>
            </a:r>
            <a:endParaRPr/>
          </a:p>
        </p:txBody>
      </p:sp>
      <p:sp>
        <p:nvSpPr>
          <p:cNvPr id="273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7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热情接待病人，详细介绍CT室的环境和检查流程</a:t>
                </a:r>
                <a:endParaRPr/>
              </a:p>
            </p:txBody>
          </p:sp>
          <p:sp>
            <p:nvSpPr>
              <p:cNvPr id="27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让病人感受到关怀和尊重，缓解紧张情绪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提供详细的检查信息，帮助病人了解检查过程</a:t>
                </a:r>
                <a:endParaRPr/>
              </a:p>
            </p:txBody>
          </p:sp>
          <p:sp>
            <p:nvSpPr>
              <p:cNvPr id="28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8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8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安置病人到合适的检查位置，确保病人舒适</a:t>
                </a:r>
                <a:endParaRPr/>
              </a:p>
            </p:txBody>
          </p:sp>
          <p:sp>
            <p:nvSpPr>
              <p:cNvPr id="28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根据病人的病情和检查需求，选择合适的检查位置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调整检查床的高度和角度，确保病人的舒适度和安全</a:t>
                </a:r>
                <a:endParaRPr/>
              </a:p>
            </p:txBody>
          </p:sp>
          <p:sp>
            <p:nvSpPr>
              <p:cNvPr id="28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病人接待与安置的技巧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CT检查前准备与注意事项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9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9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向病人解释检查前的准备工作和注意事项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如空腹、禁食、去除金属物品等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告知病人检查过程中可能出现的噪音和不适，做好心理准备</a:t>
                </a:r>
                <a:endParaRPr/>
              </a:p>
            </p:txBody>
          </p:sp>
          <p:pic>
            <p:nvPicPr>
              <p:cNvPr id="29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0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0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准备CT检查所需的物品和设备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如CT定位器、扫描床、监护仪等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确保设备性能良好，避免因设备问题影响检查结果</a:t>
                </a:r>
                <a:endParaRPr/>
              </a:p>
            </p:txBody>
          </p:sp>
          <p:pic>
            <p:nvPicPr>
              <p:cNvPr id="30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0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0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在检查过程中密切观察病人的生命体征</a:t>
                </a:r>
                <a:endParaRPr/>
              </a:p>
            </p:txBody>
          </p:sp>
          <p:sp>
            <p:nvSpPr>
              <p:cNvPr id="31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如心率、血压、呼吸等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发现异常情况及时报告医生，协助处理</a:t>
                </a:r>
                <a:endParaRPr/>
              </a:p>
            </p:txBody>
          </p:sp>
          <p:sp>
            <p:nvSpPr>
              <p:cNvPr id="31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1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1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配合医生完成CT检查，确保检查过程的顺利进行</a:t>
                </a:r>
                <a:endParaRPr/>
              </a:p>
            </p:txBody>
          </p:sp>
          <p:sp>
            <p:nvSpPr>
              <p:cNvPr id="31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根据医生的要求，调整扫描参数和位置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在检查过程中，密切关注病人的舒适度，提供必要的关怀和支持</a:t>
                </a:r>
                <a:endParaRPr/>
              </a:p>
            </p:txBody>
          </p:sp>
          <p:sp>
            <p:nvSpPr>
              <p:cNvPr id="31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CT检查过程中的护理配合与观察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CT室病人的心理疏导方法与技巧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与病人进行有效的沟通，了解病人的心理需求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通过询问和倾听，了解病人的病情、需求和担忧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尊重病人的隐私，避免过度暴露病人的病情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分析病人的心理状况，评估病人的心理需求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根据病人的年龄、性别、文化背景等因素，分析病人的心理状况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评估病人的心理需求，如信息需求、安全需求、情感需求等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了解病人的心理需求与担忧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遵循心理疏导的基本原则，确保疏导效果</a:t>
                </a:r>
                <a:endParaRPr/>
              </a:p>
            </p:txBody>
          </p:sp>
          <p:sp>
            <p:nvSpPr>
              <p:cNvPr id="3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如尊重、理解、同情、支持等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保持良好的沟通技巧，避免语言和行为上的失误</a:t>
                </a:r>
                <a:endParaRPr/>
              </a:p>
            </p:txBody>
          </p:sp>
          <p:sp>
            <p:nvSpPr>
              <p:cNvPr id="3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采用有效的心理疏导方法，帮助病人缓解紧张情绪</a:t>
                </a:r>
                <a:endParaRPr/>
              </a:p>
            </p:txBody>
          </p:sp>
          <p:sp>
            <p:nvSpPr>
              <p:cNvPr id="4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如倾听、解释、鼓励、暗示等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根据病人的需求和状况，选择合适的疏导方法</a:t>
                </a:r>
                <a:endParaRPr/>
              </a:p>
            </p:txBody>
          </p:sp>
          <p:sp>
            <p:nvSpPr>
              <p:cNvPr id="4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心理疏导的基本原则与方法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48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49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50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针对焦虑和恐惧的病人，提供安慰和支持</a:t>
                </a:r>
                <a:endParaRPr/>
              </a:p>
            </p:txBody>
          </p:sp>
          <p:sp>
            <p:nvSpPr>
              <p:cNvPr id="51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解释CT检查的目的和意义，消除病人的疑虑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提供情感支持，让病人感受到关怀和温暖</a:t>
                </a:r>
                <a:endParaRPr/>
              </a:p>
            </p:txBody>
          </p:sp>
        </p:grpSp>
        <p:grpSp>
          <p:nvGrpSpPr>
            <p:cNvPr id="52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5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针对悲观和失望的病人，提供鼓励和希望</a:t>
                </a:r>
                <a:endParaRPr/>
              </a:p>
            </p:txBody>
          </p:sp>
          <p:sp>
            <p:nvSpPr>
              <p:cNvPr id="5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分析病人的病情和预后，让病人看到希望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提供生活照顾，帮助病人解决实际困难，增强信心</a:t>
                </a:r>
                <a:endParaRPr/>
              </a:p>
            </p:txBody>
          </p:sp>
        </p:grpSp>
        <p:grpSp>
          <p:nvGrpSpPr>
            <p:cNvPr id="55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56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针对紧张和不适的病人，提供放松和舒适</a:t>
                </a:r>
                <a:endParaRPr/>
              </a:p>
            </p:txBody>
          </p:sp>
          <p:sp>
            <p:nvSpPr>
              <p:cNvPr id="57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调整检查床的高度和角度，确保病人的舒适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提供音乐、呼吸训练等方法，帮助病人放松身心</a:t>
                </a:r>
                <a:endParaRPr/>
              </a:p>
            </p:txBody>
          </p:sp>
        </p:grpSp>
      </p:grpSp>
      <p:sp>
        <p:nvSpPr>
          <p:cNvPr id="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针对不同病人的心理疏导策略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https://d.book118.com/618131107042006037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565A9"/>
      </a:accent1>
      <a:accent2>
        <a:srgbClr val="94CAE9"/>
      </a:accent2>
      <a:accent3>
        <a:srgbClr val="4D98D1"/>
      </a:accent3>
      <a:accent4>
        <a:srgbClr val="315C89"/>
      </a:accent4>
      <a:accent5>
        <a:srgbClr val="5880A4"/>
      </a:accent5>
      <a:accent6>
        <a:srgbClr val="1C2F45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CT室护理如何疏导病人PPT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2024-09-17T01:13:51.075</cp:lastPrinted>
  <dcterms:created xsi:type="dcterms:W3CDTF">2024-09-16T17:13:51Z</dcterms:created>
  <dcterms:modified xsi:type="dcterms:W3CDTF">2024-09-16T17:13:52Z</dcterms:modified>
</cp:coreProperties>
</file>