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3EC90-CC0F-4EDD-8B4C-DE7EDE04A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D43A5D-621A-4BF3-8B79-3BC53C7E6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10348E-2951-4245-AB5B-CB2B39948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7C78EE-0C19-4DCE-9125-0F860154F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E4265AF-3E8C-42C5-8D25-029F993B3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E52D99-42CD-4CA2-ACA7-1B7F7270A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9F8456-E392-4A47-8AFE-3775603A7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579A33-EA24-449A-A00F-AE41B16E86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716760-A61C-45AD-83F0-09E7EDB36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19074-472B-4447-9BB3-97B6B6600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B68F5-7C93-4B14-8423-388DBE7FC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13211407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光器件十大品牌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半导体激光器品牌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半导体发光二极管品牌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光电池品牌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光电探测器品牌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品牌定义与分类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光器件品牌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指在光通信领域中，提供光器件产品或服务的品牌。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主要分类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2" name="TextBox 52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根据产品类型，光器件品牌可分为光芯片、光模块、光放大器、光耦合器、光开关、光波导等。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随着光通信技术的不断发展，光器件品牌不断推出新技术、新产品，推动行业进步。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市场竞争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品牌之间的竞争日益激烈，品牌需要不断提高产品质量和技术水平，以赢得市场份额。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产业链整合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随着产业链的整合，品牌需要与上下游企业建立紧密合作关系，形成产业链优势。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知名品牌在市场中占据较大份额，具有较高的市场地位。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行业影响力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知名品牌在行业中具有较高的知名度和影响力，对行业发展起到推动作用。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客户认可度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知名品牌的产品和服务受到客户的高度认可，具有较高的客户满意度。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品牌市场地位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半导体激光器品牌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>
            <a:alphaModFix/>
          </a:blip>
          <a:srcRect l="18750" r="18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品牌A在半导体激光器市场上占据重要地位，拥有较高的市场份额和知名度。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品牌概述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品牌A是全球领先的光器件供应商，专注于半导体激光器的研发、生产和销售。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品牌A的半导体激光器具有高功率、高稳定性、长寿命等优点，广泛应用于通信、医疗、工业等领域。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品牌A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品牌B是一家国内知名的光器件制造商，其半导体激光器产品在国内外享有盛誉。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品牌概述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产品特点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品牌B的半导体激光器具有高效率、低功耗、高可靠性等优点，适用于各种应用场景。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品牌B在半导体激光器市场上具有一定的市场份额，是国内主要的光器件供应商之一。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品牌B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6" name="AutoShape 6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品牌概述</a:t>
              </a:r>
            </a:p>
          </p:txBody>
        </p:sp>
        <p:sp>
          <p:nvSpPr>
            <p:cNvPr id="8" name="TextBox 8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品牌C是一家国际知名的光器件制造商，其半导体激光器产品在全球范围内享有盛誉。</a:t>
              </a:r>
            </a:p>
          </p:txBody>
        </p:sp>
        <p:sp>
          <p:nvSpPr>
            <p:cNvPr id="9" name="AutoShape 9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11" name="AutoShape 11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品牌C的半导体激光器具有高功率、高稳定性、长寿命等优点，广泛应用于通信、医疗、工业等领域。</a:t>
              </a:r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6" name="AutoShape 16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市场份额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品牌C在半导体激光器市场上占据重要地位，拥有较高的市场份额和知名度。</a:t>
              </a:r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品牌C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半导体发光二极管品牌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https://d.book118.com/618132114074006043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2024-09-23T04:11:50.203</cp:lastPrinted>
  <dcterms:created xsi:type="dcterms:W3CDTF">2024-09-22T20:11:50Z</dcterms:created>
  <dcterms:modified xsi:type="dcterms:W3CDTF">2024-09-22T20:11:52Z</dcterms:modified>
</cp:coreProperties>
</file>