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7C070-01A7-4FC3-95F0-DF076415C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6881C-C578-4624-91C6-AE801261E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602B1-89BB-45FE-A641-ED711DBB4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5E38B-05C7-4CED-9E1D-DB8C09E5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2202C5-5375-4FC6-9127-2CB628189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B6F4FC-9629-4280-A7FB-E887AB01B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033AC9-58F3-463C-A6A5-BC23C77E3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5B996-C724-40C8-9803-908B47D95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0A8D2-6E02-43F8-9EBE-F12CB2D05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85E1B-4783-4D6D-A028-1A6BEA249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576CD-E14A-4F40-8486-4CD37705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429" r:id="rId2"/>
    <p:sldLayoutId id="2147487430" r:id="rId3"/>
    <p:sldLayoutId id="2147487431" r:id="rId4"/>
    <p:sldLayoutId id="2147487432" r:id="rId5"/>
    <p:sldLayoutId id="2147487433" r:id="rId6"/>
    <p:sldLayoutId id="2147487434" r:id="rId7"/>
    <p:sldLayoutId id="2147487435" r:id="rId8"/>
    <p:sldLayoutId id="2147487436" r:id="rId9"/>
    <p:sldLayoutId id="2147487437" r:id="rId10"/>
    <p:sldLayoutId id="214748743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2142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2024年智慧城市的先导示范与推广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智慧城市的发展历程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2024年智慧城市的先导示范项目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2024年智慧城市的推广策略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智慧城市的发展挑战与机遇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未来智慧城市的展望与规划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智慧城市的发展历程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887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智慧城市的概念起源于21世纪初，旨在通过信息技术和智能化手段改善城市管理和服务。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随着物联网、云计算等技术的快速发展，智慧城市逐渐成为城市发展的重要趋势。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智慧城市通过智能化手段提高城市治理水平、公共服务水平和城市竞争力，为居民创造更好的生活环境。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9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全球范围内，智慧城市的发展呈现出蓬勃发展的态势，成为各国城市发展的重要方向。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893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高级阶段：全面智慧化，城市生态系统协同发展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未来展望：持续创新，实现可持续发展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初级阶段：数字化转型，基础设施建设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发展阶段：智能化升级，数据驱动决策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2024年智慧城市的发展状况</a:t>
            </a:r>
            <a:endParaRPr lang="zh-CN" altLang="en-US"/>
          </a:p>
        </p:txBody>
      </p:sp>
      <p:sp>
        <p:nvSpPr>
          <p:cNvPr id="104899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智慧城市的建设规模持续扩大，覆盖面更广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技术创新不断涌现，为智慧城市发展提供有力支撑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公共服务水平大幅提升，市民生活更加便捷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城市治理能力明显增强，社会更加和谐稳定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智慧城市的发展趋势</a:t>
            </a:r>
            <a:endParaRPr lang="zh-CN" altLang="en-US"/>
          </a:p>
        </p:txBody>
      </p:sp>
      <p:sp>
        <p:nvSpPr>
          <p:cNvPr id="104905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绿色可持续发展：推动城市绿色出行、节能减排，实现可持续发展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创新驱动：鼓励科技创新，提升城市创新能力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数字化转型：利用大数据、云计算等技术提升城市治理水平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智能化升级：实现城市各领域的智能化管理和服务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2024年智慧城市的先导示范项目</a:t>
            </a:r>
            <a:endParaRPr lang="zh-CN" altLang="en-US"/>
          </a:p>
        </p:txBody>
      </p:sp>
      <p:sp>
        <p:nvSpPr>
          <p:cNvPr id="104910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智慧交通先导示范项目</a:t>
            </a:r>
            <a:endParaRPr lang="zh-CN" altLang="en-US"/>
          </a:p>
        </p:txBody>
      </p:sp>
      <p:sp>
        <p:nvSpPr>
          <p:cNvPr id="104913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项目目标：实现智能化、高效化的交通管理，提升城市交通运行效率，减少拥堵和事故。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建设背景：随着城市化进程加速，交通拥堵和安全问题日益严重，智慧交通成为解决之道。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主要内容：建设智能交通指挥中心、交通信号灯、电子警察等设施，利用大数据、云计算等技术实现实时交通信息采集、分析和发布。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实施效果：有效缓解城市交通拥堵问题，提高市民出行效率，减少交通事故发生率，提升城市形象和竞争力。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智慧安防先导示范项目</a:t>
            </a:r>
            <a:endParaRPr lang="zh-CN" altLang="en-US"/>
          </a:p>
        </p:txBody>
      </p:sp>
      <p:sp>
        <p:nvSpPr>
          <p:cNvPr id="104918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实施方案：在城市重要区域部署智能监控系统，集成人脸识别、车牌识别等功能，实现实时监控和报警推送。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简介：智慧安防先导示范项目旨在通过智能化手段提升城市安全防范水平，通过人脸识别、智能监控等技术手段实现高效的安全管理。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实施效果：提高城市安全防范水平，降低犯罪率，提升市民安全感。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推广价值：智慧安防先导示范项目的成功经验可为其他城市提供借鉴，推动智慧城市安防领域的整体发展。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智慧环保先导示范项目</a:t>
            </a:r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项目背景：随着城市化进程的加速，环境问题日益严重，智慧环保成为解决之道。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示范内容：利用物联网、大数据等技术，实现环境监测、污染防治、资源回收等方面的智能化管理。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实施效果：提高环境治理效率，降低治理成本，为城市居民创造更加健康、舒适的生活环境。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推广价值：为其他城市提供可复制、可推广的智慧环保建设经验和技术支持。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智慧医疗先导示范项目</a:t>
            </a:r>
            <a:endParaRPr lang="zh-CN" altLang="en-US"/>
          </a:p>
        </p:txBody>
      </p:sp>
      <p:sp>
        <p:nvSpPr>
          <p:cNvPr id="104927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背景：随着人口老龄化和慢性病增加，医疗资源供需矛盾日益突出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目的：通过智慧医疗技术，提高医疗服务的效率和质量，缓解医疗资源紧张问题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示范项目内容：建立远程诊疗、智能诊断、移动医疗等智慧医疗体系，实现医疗资源共享和优化配置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推广价值：为全国范围内推广智慧医疗提供经验和借鉴，促进医疗行业的数字化转型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2024年智慧城市的推广策略</a:t>
            </a:r>
            <a:endParaRPr lang="zh-CN" altLang="en-US"/>
          </a:p>
        </p:txBody>
      </p:sp>
      <p:sp>
        <p:nvSpPr>
          <p:cNvPr id="104933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https://d.book118.com/618132142012006031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2024年智慧城市的先导示范与推广</vt:lpstr>
      <vt:lpstr>目录</vt:lpstr>
      <vt:lpstr>添加章节标题</vt:lpstr>
      <vt:lpstr>智慧城市的发展历程</vt:lpstr>
      <vt:lpstr>智慧城市的起源</vt:lpstr>
      <vt:lpstr>智慧城市的发展阶段</vt:lpstr>
      <vt:lpstr>2024年智慧城市的发展状况</vt:lpstr>
      <vt:lpstr>智慧城市的发展趋势</vt:lpstr>
      <vt:lpstr>2024年智慧城市的先导示范项目</vt:lpstr>
      <vt:lpstr>智慧交通先导示范项目</vt:lpstr>
      <vt:lpstr>智慧安防先导示范项目</vt:lpstr>
      <vt:lpstr>智慧环保先导示范项目</vt:lpstr>
      <vt:lpstr>智慧医疗先导示范项目</vt:lpstr>
      <vt:lpstr>2024年智慧城市的推广策略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2024-09-07T19:32:21.313</cp:lastPrinted>
  <dcterms:created xsi:type="dcterms:W3CDTF">2024-09-07T11:32:21Z</dcterms:created>
  <dcterms:modified xsi:type="dcterms:W3CDTF">2024-09-07T11:32:23Z</dcterms:modified>
</cp:coreProperties>
</file>