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977DED-865F-4680-AB51-EA465E10F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607C8E-C45E-477A-9B14-66617575DF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96B708-EF27-4EE1-99EA-78E221997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629A01-DB33-431E-95BE-4517D058F3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C78FD5-19CC-4FF2-8C32-2BB16C631F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13B937-BE56-4F48-8271-34A279B37B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E2BDCD-8EC5-4AA0-A0CF-0A07801FFD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AB9CEE-B320-40D1-966F-1C51EEB3DC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EAEDC5-E52C-484F-A73A-9926AAF6A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442A42-D0BC-49DF-B2D3-7A6815E82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14B4FE-916B-48A4-98CE-F3F21E8100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13302505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4875" b="1">
                <a:solidFill>
                  <a:schemeClr val="dk1">
                    <a:alpha val="100000"/>
                  </a:schemeClr>
                </a:solidFill>
                <a:latin typeface="Microsoft Yahei"/>
                <a:ea typeface="Microsoft Yahei"/>
                <a:cs typeface="Microsoft Yahei"/>
              </a:rPr>
              <a:t>中国药典培训课件湖南中国药典凡例附录介绍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中国药典凡例介绍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中国药典附录介绍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中国药典的药品标准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中国药典的药品检验方法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中国药典的药品质量标准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中国药典凡例介绍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805" r="318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中国药典分为国家药典和地方增补本，其中国家药典是国家药品标准的核心，具有法律约束力。</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版本</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中国药典的正式名称为《中华人民共和国药典》，英文名称为Pharmacopoeia of the People's Republic of China。</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名称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药典的版本与名称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结构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中国药典由凡例、正文、附录和索引四个部分组成，其中凡例是对药典的编排和使用的统一规定，正文为药品的质量标准，附录包含检验方法和指导原则，索引则是药品名称的索引。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编排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药典按照药品类别和章节进行编排，同一类别的药品归入同一章节，同一章节内的药品按照拼音顺序排列。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药典的结构与编排</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593" r="2359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药典的制定遵循科学、严谨的原则，以保证药品标准的准确性和可靠性。</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科学性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药典的制定要充分吸收国内外先进的药品标准制定经验和科学技术成果，以适应药品监管和发展的需要。</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先进性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药典的制定要充分考虑药品监管和药品生产、经营的实际需要，方便使用和操作。</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实用性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药典一旦制定，要保持相对的稳定，避免频繁修订，以便于药品监管和生产、经营单位的使用。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稳定性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药典的制定原则</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中国药典附录介绍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附录包含了药物分析、制剂、杂质检查等方面的技术要求和规定。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根据其重要性和使用频率，附录被分为一级、二级和三级三个等级。一级附录具有法律效力，必须严格执行；二级和三级附录则具有指导性和推荐性。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附录的内容与分类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制定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附录的制定由国家药品监管部门组织专家进行，经过严格的科学论证和实践检验，以确保其科学性和实用性。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修订</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随着科学技术的发展和药品监管政策的调整，附录也会进行相应的修订。修订过程同样严谨，需经过多次审议和修改，以确保其与当前的实际需求相符合。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附录的制定与修订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查阅方式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使用者可通过药典的官方网站或指定出版社获取附录的电子版或纸质版。</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使用要求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在使用附录时，应遵循其规定的技术要求和操作规程，不得随意更改或忽略。对于有疑问或不明确的地方，应咨询专业人士或查阅相关资料，以确保安全、准确地进行药品分析、制剂制备等工作。</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更新提示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国家药品监管部门会定期发布通知，提醒使用者关注附录的最新版本，并告知更新内容和下载链接。使用者应保持关注，及时更新自己的药典培训课件，以确保其内容与现行药典规定保持一致。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附录的使用说明</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中国药典的药品标准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https://d.book118.com/618133025056006024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2024-08-31T13:27:12.436</cp:lastPrinted>
  <dcterms:created xsi:type="dcterms:W3CDTF">2024-08-31T05:27:12Z</dcterms:created>
  <dcterms:modified xsi:type="dcterms:W3CDTF">2024-08-31T05:27:14Z</dcterms:modified>
</cp:coreProperties>
</file>