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565CD-975E-4491-BC15-9BB0271E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951F2-70CF-4508-A45F-2FA9D882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5CC3-2D01-4D62-8CF6-085D8F09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32E8C-C05C-4C87-A59E-C43601A6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2D383-DAA4-4C1B-BA38-88CE03EA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677E7-053E-49BE-9B38-5D9903C5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59ACD-3BC2-4B83-ADA7-FE5362D6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CB1B-14FA-4DAC-B0C8-26FE4422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BE5D2-4CF6-4340-9B01-A02B5BCC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43153-5292-47E3-8CA1-B0B851F3A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627F5-0CBD-4AEF-A92C-84E61BCDC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3054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实践练习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职业：作家、诗人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出生日期：XXXX年X月X日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作者姓名：张三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国籍：中国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主要成就：获得过国内外多个文学奖项，作品被广泛翻译和传播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作品创作于21世纪初，当时中国社会正处于快速发展的阶段，人们对于精神文化需求日益增长。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作者张三在年轻时曾经历过一段艰苦的生活，这些经历成为了他文学创作的灵感来源。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作者经过长时间的构思和反复修改，最终完成了这部作品。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作品发表后引起了广泛的关注和讨论，对于当代社会的发展和人们的思想观念产生了积极的影响。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作品被认为是当代文学的经典之一，对于后来的文学创作产生了深远的影响。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作品让作者张三成为了国内外知名的作家和诗人，也为他的创作生涯带来了更多的荣誉和成就。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通过分析诗歌中的意象、情感和象征，深入探讨诗歌所表达的主题和思想，理解诗人的创作意图和情感表达。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主题思想的表现手法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分析诗人如何运用各种表现手法，如比喻、拟人、排比等，来表达主题思想，增强诗歌的艺术感染力。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主题思想的内涵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挖掘诗歌主题思想的深层内涵，理解其在社会、历史、文化等层面的意义和价值。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艺术特色的作用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探讨艺术特色在诗歌中的作用，如强化情感表达、营造意境、突出主题等。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艺术特色的创新与发展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分析诗人如何在继承传统的基础上，不断创新和发展诗歌的艺术特色，推动诗歌艺术的进步。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艺术特色的表现手法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分析诗人如何运用独特的艺术手法，如节奏、韵律、意象等，创造独特的艺术风格和审美效果。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分析诗歌的语言风格特点，如简洁、明快、华丽、含蓄等，以及这些特点对诗歌情感和意境的影响。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语言风格的特点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探讨诗人如何运用语言风格的技巧，如修辞、句式、词汇等，来表达诗歌的主题和思想。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语言风格的运用技巧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从语言风格的角度评价和鉴赏诗歌，理解其在文学史上的地位和价值，以及对中国现代诗歌发展的贡献。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语言风格的评价与鉴赏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https://d.book118.com/618133054032006030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2024-09-06T12:44:14.607</cp:lastPrinted>
  <dcterms:created xsi:type="dcterms:W3CDTF">2024-09-06T04:44:14Z</dcterms:created>
  <dcterms:modified xsi:type="dcterms:W3CDTF">2024-09-06T04:44:16Z</dcterms:modified>
</cp:coreProperties>
</file>