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95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A36D0-59C8-45A8-8B68-03E32B25E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24829-EC0B-45F2-A816-8DCD303ED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49733-4CC0-49A6-B0F1-A2D267A2A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FB8F9-1ACD-451F-9ABD-3EB698198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5A9519-BE86-498D-A3F8-9FA0BB59E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FA338A-C7B5-4823-85E1-889A293E0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919D23-4D63-4FA9-A23B-C755598A5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719FA-FC2C-4E2C-AC8C-4AA0E76B7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746D2-E4C9-469C-87A8-3F2580BBD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1BBAA-E664-4C0F-9E03-7830978FF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1B592-D1E4-4C02-AA26-8D625D0A1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11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6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10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10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351130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智齿问题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序号"/>
          <p:cNvSpPr txBox="1"/>
          <p:nvPr>
            <p:custDataLst>
              <p:tags r:id="rId3"/>
            </p:custDataLst>
          </p:nvPr>
        </p:nvSpPr>
        <p:spPr>
          <a:xfrm>
            <a:off x="2759709" y="2512046"/>
            <a:ext cx="1520187" cy="46441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5" name="标题"/>
          <p:cNvSpPr txBox="1"/>
          <p:nvPr>
            <p:custDataLst>
              <p:tags r:id="rId4"/>
            </p:custDataLst>
          </p:nvPr>
        </p:nvSpPr>
        <p:spPr>
          <a:xfrm>
            <a:off x="2759710" y="3075305"/>
            <a:ext cx="3676650" cy="117030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智齿的生长</a:t>
            </a:r>
            <a:endParaRPr lang="zh-CN" altLang="en-US" sz="28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7" name="直接连接符 6"/>
          <p:cNvCxnSpPr/>
          <p:nvPr>
            <p:custDataLst>
              <p:tags r:id="rId5"/>
            </p:custDataLst>
          </p:nvPr>
        </p:nvCxnSpPr>
        <p:spPr>
          <a:xfrm flipH="1">
            <a:off x="2493523" y="2560811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序号"/>
          <p:cNvSpPr txBox="1"/>
          <p:nvPr>
            <p:custDataLst>
              <p:tags r:id="rId6"/>
            </p:custDataLst>
          </p:nvPr>
        </p:nvSpPr>
        <p:spPr>
          <a:xfrm>
            <a:off x="7298689" y="2512046"/>
            <a:ext cx="1520187" cy="46441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7"/>
            </p:custDataLst>
          </p:nvPr>
        </p:nvSpPr>
        <p:spPr>
          <a:xfrm>
            <a:off x="7298690" y="3075305"/>
            <a:ext cx="3676650" cy="117030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智齿的影响</a:t>
            </a:r>
            <a:endParaRPr lang="zh-CN" altLang="en-US" sz="28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13" name="直接连接符 12"/>
          <p:cNvCxnSpPr/>
          <p:nvPr>
            <p:custDataLst>
              <p:tags r:id="rId8"/>
            </p:custDataLst>
          </p:nvPr>
        </p:nvCxnSpPr>
        <p:spPr>
          <a:xfrm flipH="1">
            <a:off x="7032675" y="2560811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序号"/>
          <p:cNvSpPr txBox="1"/>
          <p:nvPr>
            <p:custDataLst>
              <p:tags r:id="rId9"/>
            </p:custDataLst>
          </p:nvPr>
        </p:nvSpPr>
        <p:spPr>
          <a:xfrm>
            <a:off x="2759723" y="4699621"/>
            <a:ext cx="1520187" cy="46441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0"/>
            </p:custDataLst>
          </p:nvPr>
        </p:nvSpPr>
        <p:spPr>
          <a:xfrm>
            <a:off x="2759710" y="5262880"/>
            <a:ext cx="3676650" cy="117030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智齿的处理方式</a:t>
            </a:r>
            <a:endParaRPr lang="zh-CN" altLang="en-US" sz="28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2493523" y="474838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序号"/>
          <p:cNvSpPr txBox="1"/>
          <p:nvPr>
            <p:custDataLst>
              <p:tags r:id="rId12"/>
            </p:custDataLst>
          </p:nvPr>
        </p:nvSpPr>
        <p:spPr>
          <a:xfrm>
            <a:off x="7298875" y="4699621"/>
            <a:ext cx="1520187" cy="46441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8" name="标题"/>
          <p:cNvSpPr txBox="1"/>
          <p:nvPr>
            <p:custDataLst>
              <p:tags r:id="rId13"/>
            </p:custDataLst>
          </p:nvPr>
        </p:nvSpPr>
        <p:spPr>
          <a:xfrm>
            <a:off x="7298690" y="5262880"/>
            <a:ext cx="3676650" cy="117030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智齿问题的解决建议</a:t>
            </a:r>
            <a:endParaRPr lang="zh-CN" altLang="en-US" sz="28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29" name="直接连接符 28"/>
          <p:cNvCxnSpPr/>
          <p:nvPr>
            <p:custDataLst>
              <p:tags r:id="rId14"/>
            </p:custDataLst>
          </p:nvPr>
        </p:nvCxnSpPr>
        <p:spPr>
          <a:xfrm flipH="1">
            <a:off x="7032675" y="474838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智齿的生长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智齿的定义</a:t>
            </a:r>
            <a:endParaRPr lang="zh-CN" altLang="en-US"/>
          </a:p>
        </p:txBody>
      </p:sp>
      <p:sp>
        <p:nvSpPr>
          <p:cNvPr id="31" name="圆角矩形 30"/>
          <p:cNvSpPr/>
          <p:nvPr>
            <p:custDataLst>
              <p:tags r:id="rId2"/>
            </p:custDataLst>
          </p:nvPr>
        </p:nvSpPr>
        <p:spPr>
          <a:xfrm>
            <a:off x="2398368" y="1490400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66" name="圆角矩形 65"/>
          <p:cNvSpPr/>
          <p:nvPr>
            <p:custDataLst>
              <p:tags r:id="rId3"/>
            </p:custDataLst>
          </p:nvPr>
        </p:nvSpPr>
        <p:spPr>
          <a:xfrm>
            <a:off x="2398368" y="2712845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73" name="圆角矩形 72"/>
          <p:cNvSpPr/>
          <p:nvPr>
            <p:custDataLst>
              <p:tags r:id="rId4"/>
            </p:custDataLst>
          </p:nvPr>
        </p:nvSpPr>
        <p:spPr>
          <a:xfrm>
            <a:off x="2398368" y="3935290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79" name="圆角矩形 78"/>
          <p:cNvSpPr/>
          <p:nvPr>
            <p:custDataLst>
              <p:tags r:id="rId5"/>
            </p:custDataLst>
          </p:nvPr>
        </p:nvSpPr>
        <p:spPr>
          <a:xfrm>
            <a:off x="2398368" y="5157736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4" name="圆角矩形 35"/>
          <p:cNvSpPr/>
          <p:nvPr>
            <p:custDataLst>
              <p:tags r:id="rId6"/>
            </p:custDataLst>
          </p:nvPr>
        </p:nvSpPr>
        <p:spPr>
          <a:xfrm>
            <a:off x="2008838" y="1696231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圆角矩形 35"/>
          <p:cNvSpPr/>
          <p:nvPr>
            <p:custDataLst>
              <p:tags r:id="rId7"/>
            </p:custDataLst>
          </p:nvPr>
        </p:nvSpPr>
        <p:spPr>
          <a:xfrm>
            <a:off x="2008838" y="5363567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1" name="圆角矩形 35"/>
          <p:cNvSpPr/>
          <p:nvPr>
            <p:custDataLst>
              <p:tags r:id="rId8"/>
            </p:custDataLst>
          </p:nvPr>
        </p:nvSpPr>
        <p:spPr>
          <a:xfrm>
            <a:off x="2008838" y="4141122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3" name="圆角矩形 35"/>
          <p:cNvSpPr/>
          <p:nvPr>
            <p:custDataLst>
              <p:tags r:id="rId9"/>
            </p:custDataLst>
          </p:nvPr>
        </p:nvSpPr>
        <p:spPr>
          <a:xfrm>
            <a:off x="2008838" y="2918676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5" name="文本框 4"/>
          <p:cNvSpPr txBox="1"/>
          <p:nvPr>
            <p:custDataLst>
              <p:tags r:id="rId10"/>
            </p:custDataLst>
          </p:nvPr>
        </p:nvSpPr>
        <p:spPr>
          <a:xfrm>
            <a:off x="4324623" y="1544993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智齿是指人类口腔中最后萌出的牙齿，通常在18岁左右开始萌出。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4324623" y="2767438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智齿的位置在第二磨牙的远中方向，萌出时间较晚，通常在青少年晚期或者成年早期。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2"/>
            </p:custDataLst>
          </p:nvPr>
        </p:nvSpPr>
        <p:spPr>
          <a:xfrm>
            <a:off x="4324623" y="3989884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由于智齿萌出时间较晚，往往没有足够的空间，因此智齿的萌出方向和位置常常出现异常，容易引起疼痛、感染等症状。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4324623" y="5212329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智齿的生长情况因人而异，有些人可能天生没有智齿，而有些人可能有多颗智齿。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智齿的生长阶段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生长阶段：智齿继续向上生长，突破牙龈组织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起始阶段：智齿的牙冠部分开始萌出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稳定阶段：智齿的位置和方向基本确定，不再继续生长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异常阶段：智齿生长位置不正，可能导致疼痛和感染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智齿生长的影响因素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遗传基因：智齿的生长受遗传基因的影响，有些人可能更容易长智齿。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年龄：智齿通常在18-25岁之间开始生长，但具体时间因人而异。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口腔空间：智齿生长需要足够的口腔空间，如果颌骨空间不足，智齿可能无法正常生长。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咀嚼习惯：咀嚼习惯也会影响智齿的生长，如果长期使用一侧咀嚼，可能会导致智齿生长位置不正。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智齿生长的常见问题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智齿生长位置不当，导致疼痛和感染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智齿生长过程中，可能挤压邻近牙齿，导致疼痛和不适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智齿生长时，可能引发冠周炎，导致疼痛和肿胀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智齿生长位置不当，可能引发颞下颌关节紊乱综合症，导致张口困难和疼痛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智齿的影响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智齿对口腔健康的影响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智齿阻生：引起邻牙蛀牙、牙周炎等口腔问题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智齿冠周炎：智齿萌出不全或阻生时，牙冠周围软组织发生炎症，出现疼痛、肿胀等症状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智齿咬合不正：影响咀嚼功能，加重胃肠负担，引起消化系统问题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智齿与颞下颌关节紊乱：智齿咬合不正可导致颞下颌关节紊乱，出现关节弹响、疼痛等症状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智齿对咀嚼功能的影响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智齿挤压邻牙导致牙列不齐和食物嵌塞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智齿位置不正导致咀嚼效率低下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智齿萌出不足影响咀嚼动作的协调性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智齿龋坏或炎症影响咀嚼时的舒适感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智齿对邻牙的影响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智齿生长位置不当，可导致邻牙龋坏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智齿挤压邻牙，导致牙列不齐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智齿与邻牙之间易形成牙周袋，导致智齿冠周炎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智齿与邻牙之间食物嵌塞，影响口腔卫生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https://d.book118.com/618135113026006026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&#10;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&#10;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4*l_h_i*1_1_1"/>
  <p:tag name="KSO_WM_UNIT_INDEX" val="1_1_1"/>
  <p:tag name="KSO_WM_UNIT_LAYERLEVEL" val="1_1_1"/>
  <p:tag name="KSO_WM_UNIT_PRESET_TEXT" val="Part On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1_2"/>
  <p:tag name="KSO_WM_UNIT_INDEX" val="1_1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4*l_h_i*1_2_1"/>
  <p:tag name="KSO_WM_UNIT_INDEX" val="1_2_1"/>
  <p:tag name="KSO_WM_UNIT_LAYERLEVEL" val="1_1_1"/>
  <p:tag name="KSO_WM_UNIT_PRESET_TEXT" val="Part Two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2_2"/>
  <p:tag name="KSO_WM_UNIT_INDEX" val="1_2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4*l_h_i*1_3_1"/>
  <p:tag name="KSO_WM_UNIT_INDEX" val="1_3_1"/>
  <p:tag name="KSO_WM_UNIT_LAYERLEVEL" val="1_1_1"/>
  <p:tag name="KSO_WM_UNIT_PRESET_TEXT" val="Part Thre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3_2"/>
  <p:tag name="KSO_WM_UNIT_INDEX" val="1_3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4*l_h_i*1_4_1"/>
  <p:tag name="KSO_WM_UNIT_INDEX" val="1_4_1"/>
  <p:tag name="KSO_WM_UNIT_LAYERLEVEL" val="1_1_1"/>
  <p:tag name="KSO_WM_UNIT_PRESET_TEXT" val="Part Four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4_2"/>
  <p:tag name="KSO_WM_UNIT_INDEX" val="1_4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14"/>
  <p:tag name="KSO_WM_UNIT_NOCLEAR" val="0"/>
  <p:tag name="KSO_WM_UNIT_PRESET_TEXT" val="添加标题"/>
  <p:tag name="KSO_WM_UNIT_SHADOW_SCHEMECOLOR_INDEX" val="5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14"/>
  <p:tag name="KSO_WM_UNIT_NOCLEAR" val="0"/>
  <p:tag name="KSO_WM_UNIT_PRESET_TEXT" val="添加标题"/>
  <p:tag name="KSO_WM_UNIT_SHADOW_SCHEMECOLOR_INDEX" val="5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14"/>
  <p:tag name="KSO_WM_UNIT_NOCLEAR" val="0"/>
  <p:tag name="KSO_WM_UNIT_PRESET_TEXT" val="添加标题"/>
  <p:tag name="KSO_WM_UNIT_SHADOW_SCHEMECOLOR_INDEX" val="5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14"/>
  <p:tag name="KSO_WM_UNIT_NOCLEAR" val="0"/>
  <p:tag name="KSO_WM_UNIT_PRESET_TEXT" val="添加标题"/>
  <p:tag name="KSO_WM_UNIT_SHADOW_SCHEMECOLOR_INDEX" val="5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18.xml><?xml version="1.0" encoding="utf-8"?>
<p:tagLst xmlns:p="http://schemas.openxmlformats.org/presentationml/2006/main">
  <p:tag name="KSO_WM_TEMPLATE_CATEGORY" val="custom"/>
  <p:tag name="KSO_WM_TEMPLATE_INDEX" val="20230287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66.xml><?xml version="1.0" encoding="utf-8"?>
<p:tagLst xmlns:p="http://schemas.openxmlformats.org/presentationml/2006/main">
  <p:tag name="KSO_WM_TEMPLATE_CATEGORY" val="custom"/>
  <p:tag name="KSO_WM_TEMPLATE_INDEX" val="20230287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汉仪书宋二简</vt:lpstr>
      <vt:lpstr>MiSans Normal</vt:lpstr>
      <vt:lpstr>Wingdings</vt:lpstr>
      <vt:lpstr>mn-cs</vt:lpstr>
      <vt:lpstr>微软雅黑</vt:lpstr>
      <vt:lpstr>Office Theme</vt:lpstr>
      <vt:lpstr>智齿问题</vt:lpstr>
      <vt:lpstr>目录</vt:lpstr>
      <vt:lpstr>智齿的生长</vt:lpstr>
      <vt:lpstr>智齿的定义</vt:lpstr>
      <vt:lpstr>智齿的生长阶段</vt:lpstr>
      <vt:lpstr>智齿生长的影响因素</vt:lpstr>
      <vt:lpstr>智齿生长的常见问题</vt:lpstr>
      <vt:lpstr>智齿的影响</vt:lpstr>
      <vt:lpstr>智齿对口腔健康的影响</vt:lpstr>
      <vt:lpstr>智齿对咀嚼功能的影响</vt:lpstr>
      <vt:lpstr>智齿对邻牙的影响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2024-09-03T06:03:14.390</cp:lastPrinted>
  <dcterms:created xsi:type="dcterms:W3CDTF">2024-09-02T22:03:14Z</dcterms:created>
  <dcterms:modified xsi:type="dcterms:W3CDTF">2024-09-02T22:03:16Z</dcterms:modified>
</cp:coreProperties>
</file>