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B49612-2751-4F7D-B8AD-6A5E1FFE3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06340B-5AEF-4989-9D53-DB9BA915C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453139-840C-49FD-9335-643E60330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9BD7B-8A31-4881-BB93-AD01EFFB0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A7C4FD-62E3-4DD2-B1A3-CE75BB285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51F8D8-4436-453F-BD60-5894B88E6F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CB6055-DDFE-4DBD-A2CA-F81A9CA3F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A0C5B9-100C-48AE-A572-1403673E4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44E88D-8810-43E3-8B7C-D224D1158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F72FD-13B6-41A2-AC06-E9641EB1C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9D95E8-1D9D-4FFD-9C9D-9533C9FCB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3511712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心衰护理ppt课件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心衰患者的护理原则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心衰患者的药物治疗与护理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心衰患者的非药物治疗与护理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心衰患者的健康教育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心衰概述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394" r="2639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438" r="1543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心衰是指心脏无法泵出足够的血液以满足身体需要的一种状态。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心衰是由于各种原因导致心脏结构和功能受损，使心脏无法正常地泵血，血液在体内淤积，引起一系列症状。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心衰的定义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心衰分为急性和慢性两种类型，症状包括呼吸困难、乏力、液体潴留等。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心衰分为急性心衰和慢性心衰，急性心衰起病急骤，表现为严重呼吸困难、咳粉红色泡沫痰等；慢性心衰则表现为呼吸困难、乏力、液体潴留、肺淤血等。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心衰的分类与症状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心衰的常见病因包括高血压、冠心病、心肌病等，发病机制涉及心脏重塑和神经内分泌激活。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心衰的常见病因包括高血压、冠心病、心肌病等，这些疾病导致心脏结构和功能受损，进而引发心衰。心衰的发病机制涉及心脏重塑和神经内分泌激活，导致心脏泵血功能下降。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心衰的病因与发病机制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心衰患者的护理原则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726" b="177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3568" b="1356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建立良好的护患关系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与患者建立信任，了解其心理状态，提供心理支持和安慰。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健康教育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向患者及家属介绍心衰的病因、病程和治疗方案，使其对疾病有正确的认识。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指导患者进行自我情绪调节，保持乐观心态，增强战胜疾病的信心。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减少盐的摄入，避免高盐食品，以减轻心脏负担。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控制钠盐摄入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适量限制液体摄入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8500" b="8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营养均衡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833" b="3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根据患者病情和医生的建议，控制每日液体摄入量。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保证摄入足够的蛋白质、脂肪、碳水化合物、维生素和矿物质。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保证充足的睡眠时间，避免过度劳累和精神紧张。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571" b="10571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1542" r="115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合理休息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在医生的指导下进行适量的有氧运动，如散步、太极拳等，以增强心肺功能。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在运动过程中密切监测患者的心率、呼吸等指标，如有不适立即停止运动。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活动监测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运动与休息护理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定期监测患者的血压、心率、呼吸等指标，以及体重、尿量等变化。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详细记录患者的病情变化、护理措施和效果评价，为医生提供参考。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记录护理过程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如发现患者病情恶化或出现其他异常情况，应及时向医生反馈并采取相应措施。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病情监测与记录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心衰患者的药物治疗与护理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https://d.book118.com/618135117125006026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2024-09-04T07:56:21.735</cp:lastPrinted>
  <dcterms:created xsi:type="dcterms:W3CDTF">2024-09-03T23:56:21Z</dcterms:created>
  <dcterms:modified xsi:type="dcterms:W3CDTF">2024-09-03T23:56:23Z</dcterms:modified>
</cp:coreProperties>
</file>