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39389C-4C8B-414F-BE59-621F2F591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A257FC-508F-4743-99B4-C7EDA14E7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9E4AA0-255A-483C-B68B-74F12F6178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D6DC4F-B668-404D-8F36-EB28C08EDB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2FE266-AF96-4168-9740-735E9C9097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D33718-89C5-417C-9D50-9753A17E6D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6FA9F4-7363-4798-AA2B-123FE15337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6B3547-C67E-43C1-A0F6-F2B837DA08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57DCB6-AA36-451B-8786-D62CB4BB11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52D81F-7A27-4FB0-95CE-E935BF67D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1E5DF5-133D-4FE5-B62B-064D97808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13512603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2022届全国高考地理冲刺复习利用水量平衡原理分析地理问</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水量平衡原理基本概念与意义</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河流、湖泊等自然水体水量平衡分析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农业生产与水资源利用关系探讨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工业生产过程中水资源消耗与节约措施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城市生活用水管理与优化建议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跨流域调水工程对区域水量平衡影响研究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水量平衡原理基本概念与意义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水量平衡原理定义及内涵</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水量平衡原理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指在一定时间和空间范围内，水的输入量（降水量、径流量等）与输出量（蒸发量、渗漏量等）之间的平衡关系。</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内涵</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水量平衡原理揭示了水循环过程中各环节的内在联系和水量转化规律，是地理学研究水资源的基本原理之一。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全球水资源分布不均，地区差异显著。一些地区水资源丰富，而另一些地区则严重缺水。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水资源分布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水资源具有循环性、可再生性、时空分布不均等特点。同时，水资源还受到气候变化、人类活动等多种因素的影响。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水资源特点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水资源分布与特点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揭示水循环规律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水量平衡原理有助于揭示自然界中水循环的规律，深入理解水资源的形成、转化和消耗过程。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指导水资源合理利用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通过水量平衡分析，可以评估一个地区的水资源状况，为水资源的合理利用和管理提供科学依据。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预测和应对水资源问题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水量平衡原理有助于预测未来水资源的变化趋势，为应对水资源短缺、洪涝灾害等问题提供理论支持。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水量平衡在地理学研究中的重要性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河流、湖泊等自然水体水量平衡分析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河流径流量变化及影响因素</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水利工程、农业灌溉、工业用水等人类活动会直接改变河流的水量分配和径流量。</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人类活动</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降水、蒸发等气候因素是影响河流径流量的重要因素。气候变化会导致降水量的时空分布发生变化，从而影响河流的径流量。</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气候变化</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地表覆被的变化，如森林砍伐、城市化等，会影响地表的蒸散发和截留作用，进而影响河流的径流量。</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地表覆被变化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河流补给</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河流是湖泊的另一重要补给来源。河流的水量变化及与湖泊的相对位置关系，会影响湖泊的水位波动。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地下水补给</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地下水与湖泊之间存在互补关系。地下水位的高低及与湖泊的相对位置关系，会影响湖泊的水位波动。</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降水补给</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湖泊的主要补给来源之一是降水，包括雨和雪。降水量的大小和时空分布直接影响湖泊的水位波动。</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湖泊水位波动与补给关系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水文观测数据</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水量平衡方程</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水文模型模拟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自然水体水量平衡计算方法</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根据水量平衡原理，可以建立水量平衡方程。该方程考虑了水体的输入项（如降水、河流流入等）和输出项（如蒸发、河流流出等），通过求解方程可以得到水体的水量平衡状况。</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通过水文观测站获取的水位、流量等数据，可以计算出水体的水量平衡状况。这些数据可以帮助我们了解水体的历史变化情况和未来趋势。</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利用水文模型可以模拟水体的水量平衡过程。通过输入气候、地形、土壤等参数，模型可以计算出水体的水量平衡状况，并预测未来的变化趋势。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农业生产与水资源利用关系探讨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农业灌溉对水资源的需求</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影响因素</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农业灌溉对水资源需求及影响因素</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气候因素包括降水量、蒸发量和温度等；土壤因素包括土壤类型、质地和含水量等；作物因素包括作物种类、生长阶段和需水量等；种植面积因素则直接影响灌溉水量的大小。</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农业是水资源消耗最大的行业之一，灌溉是农业生产中不可或缺的一环。农业灌溉对水资源的需求受到气候、土壤、作物种类和种植面积等因素的影响。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节水灌溉技术种类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目前，节水灌溉技术主要包括滴灌、喷灌、微喷灌和地下渗灌等。这些技术通过减少水分蒸发和渗漏，提高水分利用效率。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应用前景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随着水资源日益紧缺，节水灌溉技术的应用前景广阔。未来，随着科技的不断进步，节水灌溉技术将更加智能化、精准化，进一步提高水资源利用效率。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节水灌溉技术发展与应用前景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https://d.book118.com/618135126033006032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2024-09-09T14:18:49.201</cp:lastPrinted>
  <dcterms:created xsi:type="dcterms:W3CDTF">2024-09-09T06:18:49Z</dcterms:created>
  <dcterms:modified xsi:type="dcterms:W3CDTF">2024-09-09T06:18:51Z</dcterms:modified>
</cp:coreProperties>
</file>