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0F67E-F7F1-4ECD-86F8-9A32C5551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67DCC-EA68-4102-87F3-3C9A8B445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E20E4-F21D-4A9F-8933-67C9BEF39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94FAA-BA61-45B8-801C-51B0EFFC4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3B011-3129-4722-A796-5C32018C7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39A72-B00C-41ED-8CBA-5F66C2DB6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ADE557-38BC-4F28-9E05-32E162DD0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C3A47-90D4-4096-9D3D-6955E7D42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366BB-1268-4546-B466-5DE99E72E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CE9BF-831A-4796-9B3F-2DCAA665C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78A85-F284-4402-BE60-76DFDAB17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70121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故事内核小说人物形象塑造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故事内核简介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人物形象与故事内核关系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人物形象塑造技巧与方法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人物形象塑造中的挑战与应对策略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故事内核简介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56" b="1945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故事内核是指故事中最核心、最引人入胜的部分，通常包括主要情节、冲突、人物动机等关键要素。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一个好的故事内核应该具有独特性、新颖性和情感共鸣，能够吸引读者的注意力并引发情感共鸣。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故事内核的特点还包括紧凑性、连贯性和可信度，确保故事情节的推进和人物形象的塑造符合逻辑和常理。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故事内核是小说创作的基石，决定了整个故事的走向和发展。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一个鲜明、有力的故事内核可以突出小说的主题和立意，提升作品的思想深度和艺术价值。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故事内核对于塑造人物形象、构建世界观和背景设定等方面也具有重要作用。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故事内核在小说中的重要性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《哈利·波特》系列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该系列小说的故事内核围绕着哈利与伏地魔之间的斗争展开，情节跌宕起伏，人物形象鲜明，深受读者喜爱。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《追风筝的人》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这部小说的故事内核是关于友谊、背叛和救赎的故事，情感真挚，引人深思，成为了当代文学的经典之作。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《三体》系列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该系列科幻小说的故事内核涉及科学、哲学等多个领域，展现了人类文明与外星文明的交锋，想象力丰富，引人入胜。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人物形象塑造基础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塑造性格特点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如善良、勇敢、聪明、狡猾等，使角色形象立体。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确定人物核心价值观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明确角色信仰、道德观念和行为准则。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性格发展变化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随着情节推进，人物性格应有所成长或转变。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人物性格设定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描述外貌特征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包括面容、身材、发型等，增强角色形象感。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细节描写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关注人物神态、动作和肢体语言，展现角色内心世界。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服饰搭配与风格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根据角色性格、身份和时代背景选择合适的服饰。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外貌特征及服饰搭配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886" b="1988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家庭背景与社会地位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设定角色出身环境，影响其性格和行为。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成长经历与重要事件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塑造人物成长轨迹，解释性格形成原因。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愿望与恐惧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揭示角色内心追求和挣扎，推动情节发展。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背景设定与成长经历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人物形象与故事内核关系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深化主题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人物形象是故事内核的具体化，通过人物的塑造可以更深刻地揭示故事主题。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推动情节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人物的行为、决策和性格特征是推动情节发展的关键，为故事增添紧张感和戏剧性。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传递情感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人物形象是读者情感共鸣的桥梁，通过人物的喜怒哀乐传递故事情感，引发读者共鸣。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人物形象对故事内核的支撑作用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符合内核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人物形象必须与故事内核相符合，能够体现故事的核心思想和价值观。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立体丰满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人物形象应具备多面性和复杂性，避免单一化和刻板化。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独特鲜明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每个人物都应有独特的性格特征和行为方式，以便读者区分和记忆。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故事内核对人物形象的塑造要求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https://d.book118.com/618137012125006037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2024-09-17T20:44:16.791</cp:lastPrinted>
  <dcterms:created xsi:type="dcterms:W3CDTF">2024-09-17T12:44:16Z</dcterms:created>
  <dcterms:modified xsi:type="dcterms:W3CDTF">2024-09-17T12:44:18Z</dcterms:modified>
</cp:coreProperties>
</file>