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65235-FB29-4099-9719-E3453D5B1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DFD7F-1DD8-464C-9436-B27B7200E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7D0540-A715-48A1-9159-9A6B35DCF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D7B89E-0D51-4B05-B26C-00845CCA4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06846A-9714-40FF-81BE-ADD4C953D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A8096E-A16C-44AE-B803-5F5D13B28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56F30E-E13D-4BD2-A173-36FB47029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CBAD4F-362B-4043-AF14-9B5AF10AF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E41C35-A95C-48A8-B58D-C706632AB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88CDC-3F30-40B6-836C-F5304B5B07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78400-0CBE-4A91-AB77-220800DD8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37020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车间技术提升计划的目标达成与效果验证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车间技术提升计划目标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计划实施过程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目标达成情况分析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效果验证方法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验证结果展示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通过引进新技术、优化工艺流程、提高员工技能等方式，提升车间的整体技术水平，提高产品质量和生产效率。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提升车间技术水平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随着市场竞争的加剧和客户需求的多样化，车间需要不断提升技术水平，以满足市场和客户的需求。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车间是企业的重要组成部分，车间技术水平的提升将为企业的发展提供有力支持，推动企业在市场中取得更好的成绩。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推动企业发展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技术提升计划实施情况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汇报车间技术提升计划的制定、实施及完成情况，包括计划的时间表、目标、措施等。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技术水平提升效果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分析车间技术水平提升的效果，包括产品质量、生产效率、成本节约等方面的改善情况。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存在的问题和改进措施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总结车间技术提升过程中存在的问题和不足，提出相应的改进措施和建议，为下一步的技术提升工作提供参考。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车间技术提升计划目标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优化生产布局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合理规划车间生产布局，减少物料搬运距离，提高生产物流效率。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加强生产管理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完善生产管理制度，提高生产计划和调度的科学性、合理性，确保生产高效运行。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提升设备自动化水平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通过引入先进的自动化设备和技术，减少人工操作，提高生产流程的连续性和稳定性。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提高生产效率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节约能源和资源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推广节能技术和设备，提高能源和资源利用效率，降低单位产品能耗和物耗。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降低废品率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通过改进生产工艺和加强质量管理，降低废品率，减少生产过程中的浪费。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优化采购策略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与供应商建立长期合作关系，实现原材料采购的优质低价和稳定供应。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降低生产成本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强化质量管理体系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建立完善的质量管理体系，确保产品质量符合国家标准和客户要求。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加强过程控制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对生产过程中的关键工序和环节进行严格控制，确保产品质量稳定可靠。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提升员工质量意识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通过培训和宣传，提高员工对产品质量的认识和重视程度，增强全员质量意识。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提升产品质量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加大技术研发投入，引进和培养高端技术人才，提升企业自主创新能力。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加强技术研发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与高校、科研机构建立产学研合作关系，共同开展技术研究和创新活动。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推动产学研合作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建立员工创新激励机制，鼓励员工提出创新性意见和建议，促进企业内部创新氛围的形成。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鼓励员工创新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增强创新能力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计划实施过程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新技术引入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成功引入国内外先进技术，填补车间技术空白，提升整体技术水平。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通过技术创新，优化生产流程，提高产品质量和生产效率。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技术研发成果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自主研发出多项新技术，申请并获得多项专利，形成企业自主知识产权。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技术研发与创新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设备更新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购置先进设备，替换老旧设备，提高设备运行效率和稳定性。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自动化水平提升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引入自动化设备，减少人工操作，提高生产自动化程度。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设备改造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对现有设备进行技术改造，提升设备性能，满足新产品生产需求。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设备升级与改造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99" r="6299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培训计划实施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制定并执行员工培训计划，确保员工掌握所需技能和知识。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技能竞赛开展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举办技能竞赛，激发员工学习热情，提高员工技能水平。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人才梯队建设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选拔优秀员工进行重点培养，形成人才梯队，为企业发展提供人才保障。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员工培训与技能提升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信息化管理系统建设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建立信息化管理系统，实现生产、质量、设备等各方面的实时监控和数据分析，提高管理效率。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绩效考核机制优化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优化绩效考核机制，激发员工工作积极性，提高工作质量和效率。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管理制度完善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修订和完善车间管理制度，确保各项工作有章可循、有据可查。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管理制度优化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目标达成情况分析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设备升级改造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对老旧设备进行升级改造，引入高效、智能的新设备，提高了设备的稳定性和生产效率。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生产流程优化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通过引入先进的生产管理系统和自动化设备，实现了生产流程的全面优化，提高了生产效率。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工人技能提升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通过定期的技能培训和考核，工人的技能水平得到了显著提升，进一步提高了生产效率。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生产效率提升情况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https://d.book118.com/618137020014006032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2024-09-09T08:34:01.868</cp:lastPrinted>
  <dcterms:created xsi:type="dcterms:W3CDTF">2024-09-09T00:34:01Z</dcterms:created>
  <dcterms:modified xsi:type="dcterms:W3CDTF">2024-09-09T00:34:04Z</dcterms:modified>
</cp:coreProperties>
</file>