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EB6D7-B3D6-449F-B9C1-170AFE1A0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0B590-80FF-43BD-AE6E-959577C16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5675E-E933-4C67-8617-5A44CB3F3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D3F3AF-5B85-451D-B145-26B1749C4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A54D68-B0FA-4BE2-BDFF-3D986DFBE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7DFBFB-2302-4C6F-B045-A1A686060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967060-E1AD-43F3-BE71-76676CCB3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2D1DF1-E382-413E-A966-EE56182CA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16B417-FC47-4435-B46A-E8B3A5B75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A6879-9419-48AA-B8D2-D9721F981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921CD-1C50-41E5-9ADD-BD27E3399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3702610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职业人员微笑意识的重要性与培训方法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微笑意识基本概念及意义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职业人员微笑意识现状分析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培训方法介绍及实施策略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微笑技巧提升途径探讨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企业文化建设与微笑意识培养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评估反馈机制建立与完善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微笑意识基本概念及意义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354" r="333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21" r="327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微笑定义及表达方式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微笑可以通过真诚的、自然的、适度的表达方式来展现，如眼神交流、语气和缓等。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微笑是一种面部表情，通常表现为嘴角上扬，露出牙齿或牙龈，传递出友善、愉悦和欢迎的情感。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微笑在职业场合中作用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在职业场合中，微笑可以缓解紧张气氛，拉近人与人之间的距离，增强沟通和交流的效果。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微笑可以传递出职业人员的自信、专业和热情，提升顾客或客户的信任感和满意度。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微笑是企业形象的重要组成部分，能够传递出企业的文化、理念和服务宗旨，提升企业的品牌价值和竞争力。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通过微笑服务，可以增强顾客或客户的归属感和忠诚度，提高顾客满意度和口碑传播效果。同时，微笑也能够缓解工作压力，提升职业人员的工作满意度和幸福感。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提升企业形象与顾客满意度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职业人员微笑意识现状分析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缺乏微笑意识的职业人员可能无法提供热情、周到的服务，导致客户满意度降低。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客户服务质量下降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375" r="21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企业形象受损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工作效率降低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员工的态度和表现直接影响企业的形象，缺乏微笑意识可能使企业给人留下冷漠、不友好的印象。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微笑可以促进团队间的沟通和协作，缺乏微笑意识可能导致工作氛围紧张，进而影响工作效率。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缺乏微笑意识带来问题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服务行业对员工的微笑意识要求较高，因为微笑是提升服务质量、增强客户黏性的重要手段。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制造业对员工的微笑意识要求相对较低，因为工作重点更多放在技能和生产效率上。然而，微笑意识在提升团队协作和缓解工作压力方面仍具有积极作用。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高科技行业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高科技行业注重创新和专业技能，微笑意识在提升团队凝聚力和创造力方面发挥重要作用。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不同行业微笑意识差异比较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个人性格、情绪状态、职业素养等都会影响微笑意识。提升个人职业素养，培养积极乐观的心态是增强微笑意识的有效途径。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企业文化、管理制度、培训机制等都会影响员工的微笑意识。企业应营造积极向上的工作氛围，建立完善的培训机制，提升员工的微笑意识和服务水平。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社会文化背景、行业风气等也会影响微笑意识。倡导文明礼仪、注重人际关系的社会环境有助于提升人们的微笑意识。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影响因素剖析与改进方向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培训方法介绍及实施策略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传统培训方法通常采用面对面教学，互动性强，能够针对学员的实际情况进行灵活调整，同时有助于培养学员的团队协作和交流能力。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传统培训方法往往受到时间和地点的限制，需要学员集中时间和精力参加培训，同时教学内容和方式可能较为单一，难以满足学员的个性化需求。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传统培训方法优缺点分析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通过模拟实际工作场景，让学员在模拟情境中学习和实践微笑服务技巧，提高应对各种情况的能力。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情境模拟培训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利用网络平台进行在线培训，学员可以随时随地进行学习，培训内容也更加丰富多样，能够满足不同学员的需求。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采用小组讨论、角色扮演等互动式教学方法，激发学员的学习兴趣和参与热情，提高培训效果。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互动式培训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创新型培训方法实践案例分享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https://d.book118.com/618137026100006037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2024-09-17T13:24:51.770</cp:lastPrinted>
  <dcterms:created xsi:type="dcterms:W3CDTF">2024-09-17T05:24:51Z</dcterms:created>
  <dcterms:modified xsi:type="dcterms:W3CDTF">2024-09-17T05:24:53Z</dcterms:modified>
</cp:coreProperties>
</file>