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1F593-5C7F-43A8-A4DA-9C9A16286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D0FF33-A3D4-4061-8565-5F1F6DD4A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0605F0-79FF-480D-9D04-C539E8EE4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24C3D0-81FC-4ACE-9B95-8AEC75BCD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F7A6B9-EF4A-4C15-B474-7A0BC7F6C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9C0AAD-7AB6-4BE2-8636-995CFD431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CB14EA-5155-4FD3-B0C2-59AA0386B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F6D796-C4DB-4467-970A-2DFB52C16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D8BF28-295F-40E0-96FA-9604CCC27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98F9D-07C0-4AEB-A048-D78FE265B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46A0D-4358-4D52-A063-46DE75CC6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3710411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《小兔菲菲产品结构》ppt课件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产品组成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产品价值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00" r="10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总结词：简洁明了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详细描述：本产品是一款以小兔菲菲为主题的儿童教育软件，旨在通过丰富多彩的内容和互动形式，激发儿童的学习兴趣和创造力。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总结词：准确清晰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详细描述：本产品主要针对2-8岁的儿童，特别是那些对认知、语言和艺术感兴趣的孩子们。通过寓教于乐的方式，帮助他们提高认知能力、语言表达能力、创造力等方面的能力。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明确可衡量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本产品的目标是帮助儿童在认知、语言和艺术方面取得显著进步。具体而言，我们的目标是使使用本产品的儿童在以下几个方面有所提高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通过各种互动游戏和挑战，培养儿童的观察力、思维能力和解决问题的能力。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通过语音识别和语音合成技术，让儿童与小兔菲菲进行互动，从而提高他们的口语表达和听力理解能力。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提供各种绘画、音乐和故事创作工具，激发儿童的创造力和想象力。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 语言表达能力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 创造力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 认知能力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产品组成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包括菲菲兔硬件设备、充电设备等。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硬件设备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458" b="2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硬件接口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硬件性能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提供与外部设备的连接接口，如USB、蓝牙等。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确保硬件设备运行稳定，具备足够的处理能力和存储空间。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硬件部分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基于安卓或iOS操作系统，提供良好的用户界面和交互体验。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9409" r="19409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提供与菲菲兔交互的应用软件，如菲菲兔APP等。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应用软件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实现与硬件设备的通信和控制，提供丰富的交互功能和内容。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软件功能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软件部分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提供适合儿童听的故事、寓言等，丰富儿童知识。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提供多种互动游戏，培养儿童动手能力和思维能力。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互动游戏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提供各种教育资源，如儿歌、英语、数学等，帮助儿童全面发展。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内容部分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https://d.book118.com/618137104112006037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2024-09-17T16:18:22.114</cp:lastPrinted>
  <dcterms:created xsi:type="dcterms:W3CDTF">2024-09-17T08:18:22Z</dcterms:created>
  <dcterms:modified xsi:type="dcterms:W3CDTF">2024-09-17T08:18:23Z</dcterms:modified>
</cp:coreProperties>
</file>